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ink/ink17.xml" ContentType="application/inkml+xml"/>
  <Override PartName="/ppt/ink/ink18.xml" ContentType="application/inkml+xml"/>
  <Override PartName="/ppt/ink/ink19.xml" ContentType="application/inkml+xml"/>
  <Override PartName="/ppt/ink/ink20.xml" ContentType="application/inkml+xml"/>
  <Override PartName="/ppt/ink/ink21.xml" ContentType="application/inkml+xml"/>
  <Override PartName="/ppt/ink/ink22.xml" ContentType="application/inkml+xml"/>
  <Override PartName="/ppt/ink/ink23.xml" ContentType="application/inkml+xml"/>
  <Override PartName="/ppt/ink/ink24.xml" ContentType="application/inkml+xml"/>
  <Override PartName="/ppt/ink/ink25.xml" ContentType="application/inkml+xml"/>
  <Override PartName="/ppt/ink/ink26.xml" ContentType="application/inkml+xml"/>
  <Override PartName="/ppt/ink/ink27.xml" ContentType="application/inkml+xml"/>
  <Override PartName="/ppt/ink/ink28.xml" ContentType="application/inkml+xml"/>
  <Override PartName="/ppt/ink/ink29.xml" ContentType="application/inkml+xml"/>
  <Override PartName="/ppt/ink/ink30.xml" ContentType="application/inkml+xml"/>
  <Override PartName="/ppt/ink/ink31.xml" ContentType="application/inkml+xml"/>
  <Override PartName="/ppt/ink/ink32.xml" ContentType="application/inkml+xml"/>
  <Override PartName="/ppt/ink/ink33.xml" ContentType="application/inkml+xml"/>
  <Override PartName="/ppt/ink/ink34.xml" ContentType="application/inkml+xml"/>
  <Override PartName="/ppt/ink/ink35.xml" ContentType="application/inkml+xml"/>
  <Override PartName="/ppt/ink/ink36.xml" ContentType="application/inkml+xml"/>
  <Override PartName="/ppt/ink/ink37.xml" ContentType="application/inkml+xml"/>
  <Override PartName="/ppt/ink/ink38.xml" ContentType="application/inkml+xml"/>
  <Override PartName="/ppt/ink/ink39.xml" ContentType="application/inkml+xml"/>
  <Override PartName="/ppt/ink/ink40.xml" ContentType="application/inkml+xml"/>
  <Override PartName="/ppt/ink/ink41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/>
    <p:restoredTop sz="94694"/>
  </p:normalViewPr>
  <p:slideViewPr>
    <p:cSldViewPr snapToGrid="0">
      <p:cViewPr varScale="1">
        <p:scale>
          <a:sx n="105" d="100"/>
          <a:sy n="105" d="100"/>
        </p:scale>
        <p:origin x="798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8-30T10:25:58.665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4048 1926 24575,'-8'30'0,"0"-2"0,1-6 0,2-6 0,3-6 0,0-2 0,1-2 0,0 1 0,-1-1 0,0 2 0,-2 7 0,-1 5 0,-2 2 0,3-8 0,1-9 0,2-8 0,-1-2 0,1 1 0,-1 1 0,-1-2 0,-1 0 0,-1-2 0,-1 0 0,0 0 0,-1 0 0,-2 0 0,-1-1 0,-2 0 0,-3 1 0,-3 2 0,1 1 0,1 1 0,3 2 0,3 0 0,2 0 0,2 1 0,-1 0 0,-3 1 0,-8 0 0,-6 2 0,-2-1 0,0-1 0,4 0 0,3-1 0,3 1 0,4-1 0,2 1 0,-1-1 0,-1 1 0,-3-1 0,-5 1 0,-6 0 0,-7 0 0,4-1 0,1 0 0,3 0 0,0 0 0,-5-1 0,-3 2 0,-1 0 0,2 0 0,0 0 0,3-1 0,5 0 0,3 0 0,6 0 0,1 1 0,-1 0 0,0 0 0,-4 0 0,0-1 0,-2 0 0,0 0 0,0 0 0,2 0 0,3 0 0,3 0 0,5 0 0,2 0 0,3 0 0,0-1 0,0-1 0,0 0 0,0 0 0,0 0 0,-1 0 0,-1 0 0,-1-1 0,0 0 0,-3 1 0,0-1 0,-2 0 0,-1-1 0,3 1 0,3 1 0,2 1 0,2 1 0,0 0 0,-2-2 0,0 1 0,-2-1 0,0 2 0,1-1 0,0 0 0,2 0 0,0 0 0,0 0 0,-1-1 0,-1 0 0,1 0 0,-1 0 0,-1 0 0,-2 0 0,0 0 0,-2 0 0,1 0 0,2 1 0,1-1 0,1 0 0,-1 1 0,-1 0 0,2 0 0,0 0 0,3 0 0,-1 0 0,0 1 0,-1-1 0,-1 0 0,0 1 0,2-1 0,0 0 0,0 1 0,-2 0 0,-1 0 0,-1 0 0,0 0 0,1 0 0,1 0 0,0 0 0,2 0 0,-1 0 0,0 0 0,-3 0 0,-3 0 0,-1 0 0,-3 1 0,0-1 0,-2 0 0,0 0 0,1 0 0,3 0 0,3 0 0,0-1 0,0 0 0,-1 0 0,1 0 0,1 1 0,0-1 0,-2 1 0,-2 0 0,-2-1 0,-1 0 0,2 1 0,2 0 0,1 0 0,-3 0 0,-1 0 0,-2-1 0,2 0 0,3-1 0,1 0 0,-3 1 0,-6-1 0,-9-1 0,-7 1 0,0 0 0,1-1 0,5 1 0,4 0 0,6 0 0,7 0 0,2 0 0,4 1 0,-1 0 0,-1 0 0,-2-1 0,-2-1 0,1 0 0,1 2 0,1-1 0,0 0 0,2 0 0,-1 0 0,-2-1 0,-2 0 0,-6-2 0,-4-1 0,0-1 0,0-1 0,0 0 0,-3-1 0,-2 0 0,-1 2 0,5 0 0,5 2 0,3 1 0,3 0 0,1 1 0,2 0 0,1 1 0,1 0 0,-1-2 0,-6-2 0,-6-4 0,-3-1 0,1 1 0,2 1 0,3 1 0,0 1 0,-1-1 0,-3-2 0,-1 1 0,3 0 0,4 2 0,4 2 0,2 0 0,-2 0 0,-1-1 0,-1 0 0,1 1 0,3 1 0,1 1 0,1-1 0,0 1 0,0 0 0,0-1 0,0 0 0,0 0 0,-2-2 0,0 1 0,0 1 0,2 1 0,0 0 0,2 1 0,-2-1 0,-2 0 0,-1-1 0,-3-2 0,0 0 0,0 0 0,2 1 0,2 1 0,1 1 0,1 0 0,1 1 0,1 0 0,2 0 0,-1 0 0,-1-1 0,-1-1 0,-1 0 0,-2-1 0,2 1 0,0-1 0,0 1 0,-3-1 0,-2 0 0,1 0 0,0 0 0,3 1 0,1 0 0,0 1 0,1 1 0,0-1 0,-2 0 0,-1-1 0,-1 0 0,-1 0 0,0 0 0,0 0 0,-6-2 0,3 1 0,-3-2 0,5 2 0,2 1 0,2 1 0,-1-1 0,-6-1 0,-3-2 0,-2-1 0,3 1 0,3 2 0,1 1 0,1 0 0,0 0 0,0 1 0,-1-1 0,0 1 0,-7-3 0,-4-1 0,-3-1 0,2 0 0,2-2 0,2 0 0,2 0 0,3 1 0,1 2 0,0-1 0,-1 1 0,-4-2 0,2 1 0,0 1 0,3 1 0,3 1 0,3 0 0,3 2 0,3 0 0,-1 1 0,-1 0 0,0-2 0,-1 0 0,-1-3 0,-2-1 0,-1 0 0,-1-2 0,-1 0 0,0-2 0,-4-1 0,-3-1 0,-4-1 0,-4-2 0,0 0 0,0-1 0,2 1 0,4 3 0,3 3 0,4 4 0,2 1 0,1 2 0,5 1 0,3-1 0,2 1 0,0 0 0,1 0 0,0 0 0,1 1 0,-1-1 0,2 1 0,-2-1 0,1 1 0,0-1 0,0-1 0,0 0 0,0 0 0,-1 1 0,1 0 0,0-1 0,0 0 0,0 0 0,0 0 0,0 1 0,0-1 0,0-1 0,0 0 0,0-1 0,0 0 0,0-1 0,1-1 0,-1 1 0,0-1 0,0 2 0,0-1 0,0 2 0,0 1 0,0 0 0,-1 1 0,1-1 0,0 0 0,0 0 0,1 0 0,0 0 0,0 1 0,-1 0 0,1 2 0,1-2 0,0 0 0,1-1 0,1 0 0,1 0 0,2-1 0,1 0 0,1 0 0,-3 2 0,1 0 0,2 2 0,1-2 0,1 2 0,-3-1 0,-1 1 0,-1 0 0,2 0 0,1 0 0,2-1 0,3 1 0,4-1 0,4 1 0,8 0 0,6 0 0,3 0 0,-3 1 0,-6 0 0,-7 0 0,-5 0 0,-3-1 0,-4-1 0,-3 1 0,-2 0 0,0 1 0,5-2 0,6 0 0,2 0 0,0-1 0,-4 1 0,-4 0 0,3 0 0,3 0 0,5 0 0,3-1 0,0 0 0,-4 0 0,-3 1 0,-4 1 0,1 0 0,1 1 0,3-1 0,8 0 0,5 0 0,8 0 0,4 0 0,-4-1 0,-8 1 0,-8-1 0,-6 1 0,-1-1 0,-1 1 0,-1 0 0,-2-1 0,4 0 0,6 0 0,9 0 0,10 0 0,3 0 0,-3 1 0,-10 0 0,-12 0 0,-5-1 0,-4 0 0,0 0 0,0 1 0,1-1 0,-1-1 0,4 0 0,6-1 0,1 0 0,-2 1 0,-8 0 0,-6-1 0,1-3 0,0-1 0,-2 1 0,0-2 0,1-5 0,4-6 0,7-5 0,8-2 0,2 3 0,0 1 0,-7 3 0,-6 4 0,-3 2 0,-1 0 0,1-3 0,1-2 0,-1-1 0,-1 1 0,1 1 0,-3 3 0,0 1 0,-2 3 0,-2 1 0,-1 2 0,0 1 0,0 0 0,1-1 0,-1-1 0,0-4 0,2-5 0,3-2 0,-1 0 0,0 4 0,-4 4 0,0 1 0,-1-2 0,1-1 0,0 2 0,1 0 0,0 0 0,0 0 0,1 0 0,2-1 0,0-1 0,0 1 0,0 2 0,-2 2 0,-1 0 0,1 1 0,0 0 0,0 0 0,0 0 0,-1 1 0,-2 4 0,-2 1 0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8-30T10:27:17.750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0 303 24575,'27'-10'0,"2"-2"0,7-5 0,3-1 0,0 1 0,2 2 0,-1 3 0,0 2 0,-1 2 0,-3-2 0,-2 0 0,-1-1 0,-2 2 0,-2-1 0,-3 2 0,-3 1 0,-2 1 0,-2 1 0,3 1 0,4 2 0,5 0 0,6 1 0,-1-1 0,-1-2 0,-5-1 0,-6-3 0,-3 0 0,-2 2 0,-1 0 0,-1 1 0,-1 0 0,-5 2 0,-4 0 0,-3 1 0,0 0 0,2 0 0,2-1 0,0 0 0,0-1 0,-2 1 0,-1 0 0,2 0 0,0-2 0,1 1 0,-1 0 0,-3 1 0,-1 2 0,-1-1 0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8-30T10:29:44.035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946 1 24575,'-13'13'0,"0"0"0,2-2 0,3-2 0,3-3 0,2-1 0,0 0 0,-2 3 0,-2 2 0,-1 2 0,0 1 0,0 0 0,-1 0 0,-1 0 0,1 2 0,-1 2 0,2 0 0,-1 1 0,2-2 0,-1-2 0,0-2 0,0 0 0,0 0 0,2-1 0,-1-1 0,2 0 0,0-1 0,1-2 0,2 0 0,0-2 0,1 2 0,-2 3 0,-1 3 0,0 0 0,2-3 0,0-2 0,0-1 0,0 3 0,-1 3 0,-2 3 0,0 2 0,0 0 0,-1-1 0,0 0 0,0-1 0,1 0 0,1-3 0,1-1 0,1-2 0,0-1 0,-1 2 0,0 2 0,-2 2 0,-1 1 0,-1 1 0,0-1 0,2-1 0,0-2 0,1 0 0,-2 4 0,-1 3 0,-2 4 0,0-1 0,0-2 0,0-4 0,2-4 0,1-1 0,1-2 0,-2 5 0,-3 4 0,-1 2 0,-1 1 0,0-1 0,0-3 0,2-2 0,1-2 0,1 1 0,-3 1 0,0 3 0,-1 0 0,0 0 0,3-2 0,0-1 0,2 0 0,-2 1 0,-1 2 0,-2 1 0,-1 1 0,1-1 0,-2 0 0,0 3 0,1 1 0,-2 2 0,-1 2 0,-1 0 0,1-2 0,3-5 0,2 0 0,1 0 0,-1 4 0,-1 2 0,2-2 0,2-3 0,-1 2 0,0 0 0,-2 6 0,0 5 0,1 1 0,0 3 0,2-5 0,1-5 0,2-5 0,0-2 0,0 1 0,0-4 0,2-4 0,1-7 0,1-1 0,-1 1 0,0 3 0,-2 2 0,1-2 0,1-4 0,1-3 0,-1 1 0,0 3 0,0 2 0,0-2 0,1-2 0,0-3 0,1-1 0,-1 3 0,-1 4 0,-1 3 0,1-1 0,0-3 0,1 0 0,-2 3 0,1 1 0,0 0 0,0-2 0,2-4 0,-1-1 0,1-2 0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8-30T10:29:49.068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0 24575,'1'17'0,"2"7"0,2 8 0,0 4 0,1-3 0,-2-3 0,2 3 0,1 5 0,1 1 0,0-4 0,-3-13 0,-3-9 0,0-3 0,-1 2 0,1 2 0,0-1 0,0-3 0,0-2 0,1 4 0,4 7 0,6 11 0,3 5 0,1-1 0,-4-6 0,-7-9 0,-2-2 0,0-3 0,0 1 0,3 4 0,1 3 0,0-2 0,-2-5 0,-1-5 0,1 2 0,1 1 0,0 0 0,0-1 0,-1-1 0,-1 1 0,3 3 0,3 1 0,-2-1 0,-1-4 0,-4-4 0,-2-3 0,-1 1 0,1 1 0,0 2 0,1 0 0,0 3 0,1 5 0,-1 0 0,1 0 0,-2-2 0,0-6 0,0 0 0,0 0 0,-1 1 0,-1-1 0,0 2 0,1 2 0,-1 0 0,1-3 0,-1-1 0,0 1 0,-1 5 0,-2 7 0,-1 3 0,-3 1 0,-1 0 0,-2-2 0,-1 0 0,0-1 0,2-2 0,1-1 0,0 1 0,-2 0 0,0 2 0,0-2 0,3-2 0,0 2 0,1-3 0,1-1 0,-3 2 0,1-3 0,-2 2 0,-1 1 0,0 1 0,-1 0 0,2-2 0,1-3 0,2-2 0,-1 0 0,1 2 0,0 0 0,2-2 0,0-2 0,1-1 0,1-1 0,-1-1 0,2-1 0,0 7 0,0 1 0,1-1 0,0-2 0,0-5 0,1 4 0,-1 4 0,0 3 0,0-1 0,0 3 0,-2 2 0,0 2 0,0 1 0,1-7 0,1-4 0,-1-2 0,1 2 0,0 3 0,0 2 0,0-1 0,0-2 0,0 0 0,0 0 0,-1 4 0,-2 7 0,1 6 0,-2 4 0,1 1 0,-1 0 0,1-4 0,0-5 0,2-7 0,1-1 0,1-4 0,1 2 0,0 0 0,0 2 0,-1 7 0,0 3 0,0-4 0,-1 0 0,0-6 0,0 3 0,1 2 0,0-1 0,-1 0 0,1-7 0,1-2 0,-1-3 0,1 5 0,0 6 0,0 3 0,-1 1 0,1-1 0,0-2 0,0-2 0,0 11 0,0-3 0,1 1 0,-1-7 0,1-10 0,1 0 0,1 1 0,2 4 0,2 1 0,1-2 0,0 0 0,11 12 0,3 6 0,8 6 0,1 0 0,-9-13 0,-5-4 0,-7-8 0,-3-2 0,-2-1 0,1 1 0,-1 1 0,-2 1 0,2 12 0,4 8 0,-1-3 0,1-2 0,-1-10 0,-1 2 0,-1 3 0,-4 4 0,-5 0 0,-3-5 0,-2-2 0,1-7 0,1-4 0,1-2 0,-2-6 0,-3-5 0,-2-4 0,-2 0 0,-2 3 0,-2 3 0,1 0 0,0 0 0,4-1 0,2-1 0,-2 0 0,-2-1 0,4 0 0,1 0 0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8-30T10:29:53.935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0 24575,'5'8'0,"4"0"0,8-1 0,8 2 0,3 0 0,3-2 0,-2-1 0,-6 0 0,-1-1 0,-5 0 0,0 0 0,2 0 0,3 1 0,0 2 0,3 0 0,3 3 0,5 1 0,4 0 0,9 5 0,5 2 0,2 2 0,-5 0 0,-9-1 0,-5-3 0,-1 1 0,3-2 0,-1 0 0,-5-4 0,-6-3 0,-5-1 0,-5-3 0,10 3 0,4 1 0,7 3 0,4 0 0,-5-2 0,2-1 0,-1-1 0,0 1 0,-1 0 0,0 1 0,-1 0 0,-2 0 0,3 1 0,1-1 0,1 1 0,-1-1 0,-2 0 0,1 1 0,1 1 0,-6-2 0,-11-3 0,-8-3 0,-4 1 0,3 2 0,2 2 0,1 4 0,3 3 0,3 4 0,4 2 0,4 0 0,-2-4 0,-5-5 0,-6-4 0,-6-5 0,-2-1 0,1-2 0,1 1 0,4 1 0,1 0 0,0 1 0,-1 0 0,0 0 0,-1 2 0,-1-1 0,-2-1 0,-3-1 0,1 2 0,2 1 0,0 0 0,-1-1 0,-1-1 0,-3-1 0,1-1 0,0 0 0,1 0 0,3 0 0,3 0 0,1 1 0,-1-1 0,-3 0 0,-4-1 0,-1 0 0,0-1 0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8-30T10:31:02.536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1 461 24575,'47'35'0,"12"3"0,10-1 0,0-5 0,-10-12 0,-9-9 0,-7-4 0,-7-2 0,-12-2 0,-7-1 0,-9 0 0,-2-1 0,-3 0 0,4 1 0,9 1 0,9 1 0,11-1 0,2 1 0,-7-2 0,-9 0 0,-6 0 0,-6-1 0,-2 2 0,-2-1 0,-3 0 0,3 4 0,2 3 0,2 3 0,-1-1 0,0-1 0,-1-1 0,0-1 0,1 0 0,0-3 0,-2-2 0,-2-2 0,-1-2 0,1-3 0,5-4 0,6-7 0,4-4 0,2-1 0,-4 2 0,-2 4 0,-5 4 0,-2 2 0,-3 1 0,2-2 0,3-2 0,4-2 0,5-2 0,1 0 0,3-3 0,3-2 0,1 1 0,1-2 0,1 3 0,1-2 0,0 1 0,-3 1 0,-6 3 0,-3 1 0,-2-1 0,-1 1 0,-3 0 0,-2 1 0,2-3 0,4-6 0,4-3 0,2-2 0,-3 6 0,-4 4 0,-2 5 0,-6 4 0,-2 2 0,-3 1 0,1 1 0,0-1 0,1-1 0,2-1 0,3-2 0,2-1 0,1 1 0,1 0 0,-3 2 0,-3 2 0,-1 1 0,2-1 0,-1 1 0,2-1 0,0 0 0,1-2 0,0-1 0,0 0 0,2-1 0,1 1 0,1 0 0,-2 1 0,-1 1 0,1 0 0,0 0 0,-2 1 0,-2 1 0,-1 2 0,-3 0 0,-1 1 0,-1 0 0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8-30T10:31:19.686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0 24575,'15'2'0,"9"0"0,12 2 0,10 0 0,2 1 0,-3 0 0,-10 0 0,-11-2 0,-9-1 0,-4 1 0,2 2 0,0 1 0,3 0 0,-2-1 0,0 0 0,1-1 0,0 2 0,0 1 0,-3-1 0,-4-2 0,-1 0 0,-3-1 0,0 1 0,1 0 0,3 3 0,-1-1 0,0 0 0,-2-2 0,-1-1 0,-1-1 0,0 1 0,0 0 0,0 2 0,0-1 0,0 0 0,0-1 0,-1 0 0,1 1 0,0-1 0,-1-1 0,2 1 0,0 0 0,1-1 0,-1 0 0,-1-1 0,-2 0 0,0 1 0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8-30T10:31:43.237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1347 24575,'34'-10'0,"-2"0"0,-3-1 0,-10 3 0,-5 3 0,-1 0 0,3-1 0,4-1 0,5 0 0,14-5 0,9-3 0,-1 0 0,-7 1 0,-12 5 0,0-1 0,1-2 0,-2-3 0,-3-1 0,-3-1 0,-2 0 0,0 1 0,-1 1 0,-4 3 0,-4 3 0,-3 3 0,2 1 0,4-3 0,4-3 0,0-2 0,0 2 0,-3 1 0,0 1 0,-1-1 0,0 1 0,-2-1 0,0 0 0,2 0 0,2-1 0,4-2 0,0 1 0,3-1 0,1 0 0,1-1 0,-1 0 0,-3 2 0,-3 2 0,-3 2 0,-3 0 0,2 0 0,3-3 0,2-1 0,1-2 0,1 1 0,-4 1 0,-1 0 0,0 0 0,5-1 0,4-1 0,3-1 0,-1 0 0,-4 2 0,-2 1 0,-2 0 0,-2 2 0,-1-1 0,-4 2 0,-2 1 0,-1 2 0,0-1 0,2 0 0,1-2 0,4-1 0,2-2 0,0 0 0,0-1 0,-3 0 0,0 1 0,1 0 0,-1 2 0,1-2 0,1 1 0,1-1 0,0 1 0,-1 1 0,1 2 0,2-1 0,5-1 0,5-2 0,2-2 0,-2 2 0,-4 2 0,-3 2 0,0 0 0,2 1 0,2 0 0,-1 1 0,2 0 0,1 0 0,3 1 0,6-1 0,5-2 0,2-1 0,-2-1 0,-8 2 0,-11 2 0,-2 3 0,2 0 0,4 0 0,5-3 0,-5 0 0,-6 0 0,-2 2 0,2 0 0,8 0 0,4-1 0,-4-1 0,-5 0 0,-7 0 0,-4 2 0,4 1 0,3-2 0,4-1 0,-1-1 0,-6 1 0,-5 1 0,0 2 0,8 0 0,11-3 0,5-2 0,-4-1 0,-11 3 0,-9 2 0,-5 2 0,0 0 0,2 0 0,1 0 0,-2 0 0,2 0 0,5-1 0,6-2 0,2 0 0,-5 0 0,-9 2 0,-1 1 0,1-1 0,3 0 0,1 1 0,-2-1 0,-3 2 0,1 1 0,0-1 0,1-1 0,-1 1 0,1-1 0,12 1 0,14 0 0,8-1 0,2 0 0,-15 0 0,-15 1 0,-4 1 0,-4 0 0,3 0 0,0 0 0,0 0 0,2 0 0,8 1 0,6-1 0,8 1 0,-3 0 0,-8 0 0,-7 0 0,-6 0 0,-2 0 0,0 0 0,-2 0 0,0 0 0,1-1 0,9 0 0,13 0 0,8 0 0,3 0 0,-9 0 0,-11 0 0,-5 0 0,-5 0 0,4 1 0,1-1 0,-3 1 0,1 0 0,2 0 0,6 0 0,6 1 0,-2-2 0,-7 0 0,-8 0 0,-5-1 0,-2 1 0,2 0 0,4 0 0,1-1 0,1-1 0,0 0 0,2 0 0,2 1 0,2 1 0,-1-1 0,-3-1 0,1 1 0,9-1 0,12-1 0,7-1 0,2-1 0,-7-1 0,-7 1 0,0 0 0,-1 2 0,1 0 0,-8 1 0,-9 0 0,-2 1 0,6 0 0,9 1 0,3 0 0,-1-1 0,-6 0 0,-2 0 0,7 0 0,6 0 0,5 0 0,-4 1 0,-10-1 0,-5 1 0,2 0 0,5 0 0,0 1 0,-5-1 0,-7 1 0,-5 0 0,8 1 0,11 0 0,1 1 0,-3-2 0,-7 1 0,-1 2 0,7 1 0,0 0 0,-2-2 0,-9-1 0,-5-1 0,0 0 0,5 2 0,7 2 0,1-1 0,-3 0 0,-5-1 0,-7-1 0,0-1 0,-2 0 0,-2-1 0,2 1 0,9 1 0,15 1 0,15-1 0,4 0 0,-17-1 0,-13-1 0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8-30T10:31:49.970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1297 24575,'15'-3'0,"1"1"0,3-3 0,3-1 0,5-2 0,6-4 0,4-2 0,1 0 0,-4 3 0,-8 3 0,-3 1 0,-1 1 0,8-3 0,8 0 0,7-2 0,-1 0 0,-8-1 0,-10 2 0,-11 3 0,-7 2 0,-3 2 0,-1 0 0,0-1 0,1-1 0,1-2 0,1-1 0,1 0 0,2 0 0,0 0 0,0 0 0,-1 0 0,2-1 0,2-3 0,4-3 0,0-2 0,-2 3 0,-2 2 0,-1 2 0,-1 3 0,-2 0 0,-1 1 0,2 0 0,5-5 0,6-2 0,5-2 0,-1 2 0,-2 0 0,17-4 0,-12 5 0,18-4 0,-15 6 0,-1-1 0,1 1 0,0 0 0,5 1 0,2 0 0,-3 3 0,0 0 0,-8 1 0,-7 2 0,0-2 0,-1 0 0,8-1 0,4-2 0,1 1 0,-3-1 0,-1-1 0,-4 1 0,-3 0 0,-1 1 0,-2 2 0,0 1 0,-1 1 0,-4 0 0,-1 0 0,0 1 0,4-2 0,6 0 0,4-1 0,4-2 0,-3-1 0,2 0 0,2 0 0,1 1 0,4 1 0,-4 0 0,1-1 0,1-1 0,1 0 0,1 1 0,-3 0 0,-7 1 0,-10 1 0,-4 2 0,-1 0 0,4 0 0,1-1 0,1 0 0,0 1 0,4 0 0,4 1 0,-1 0 0,-5 0 0,-3 0 0,5 2 0,6 0 0,7 0 0,-1 0 0,-10-1 0,-8 1 0,-3-1 0,12 0 0,17-2 0,13-1 0,-2-1 0,-11-3 0,-15 1 0,-9 0 0,-1 1 0,1 2 0,6 0 0,2-1 0,1 0 0,1-1 0,9-2 0,16-2 0,12-1 0,5 2 0,-13 2 0,-10 1 0,-7 0 0,-1-1 0,12 0 0,7 1 0,1 1 0,-5 2 0,-15 1 0,-13-1 0,-7 1 0,-4-1 0,4 1 0,0-1 0,-1 1 0,-2-2 0,0 0 0,8-1 0,10-2 0,8 0 0,2 0 0,-10 0 0,-14 2 0,-7 1 0,0 0 0,7-1 0,3 0 0,-3 1 0,-7 0 0,1 0 0,4-2 0,14-4 0,8-2 0,3 1 0,-2 2 0,-8 1 0,-8 2 0,-3 2 0,-2 0 0,0 1 0,3 0 0,6 0 0,13-1 0,12-1 0,5-2 0,1 1 0,-11 0 0,-6 1 0,-5 0 0,-5 0 0,0-2 0,0 1 0,-1-1 0,1 2 0,0-1 0,-1 1 0,3-1 0,-4 0 0,0 2 0,1 0 0,1 1 0,2 0 0,4-1 0,8 0 0,9-1 0,10 1 0,-3 0 0,-6 1 0,5 0 0,-2 0 0,4 1 0,-1 0 0,-1-1 0,4-1 0,1-1 0,-10 1 0,-13 2 0,-6 0 0,4 0 0,8 0 0,1-1 0,-7 2 0,-9-1 0,0 0 0,4 0 0,5-1 0,-1-1 0,-4 1 0,-8 0 0,-6 1 0,-4 1 0,3-1 0,2 1 0,-1-1 0,-9 1 0,-8 1 0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8-30T10:32:06.054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99 24575,'16'3'0,"-1"0"0,-4-1 0,-2 0 0,-1-1 0,8 1 0,12 1 0,10 0 0,6 1 0,-8-3 0,-14 0 0,-11-1 0,-7 0 0,0 0 0,-1 0 0,2 0 0,2 0 0,4 0 0,5-1 0,3 1 0,0-1 0,1 1 0,-1 0 0,10 1 0,5-1 0,-5 1 0,-5-1 0,-13 0 0,-3 0 0,7 0 0,7-1 0,2 1 0,-1-2 0,-6 0 0,-1 2 0,11 0 0,8 1 0,0 0 0,-6 0 0,-11-1 0,-4 1 0,-1-1 0,0 1 0,-4-1 0,-1 0 0,2 0 0,4-1 0,4 1 0,1 0 0,-3-1 0,-6 1 0,-3-1 0,-1 0 0,5 0 0,9-2 0,3 1 0,-1 0 0,-6 1 0,-8 0 0,-1-1 0,5 0 0,5 0 0,-1 0 0,-3 0 0,-3 1 0,14 0 0,22 0 0,15-2 0,2 0 0,-19-1 0,-21 2 0,-13 0 0,-8 2 0,1-2 0,4 0 0,7-1 0,6 0 0,6 0 0,-6 0 0,-6 1 0,-5 0 0,-5 0 0,5-1 0,3 0 0,-1 1 0,-1 0 0,-4 0 0,-1 0 0,-1 1 0,1-1 0,0 1 0,2-1 0,5 0 0,3-1 0,0 0 0,-3 1 0,-2 0 0,-2 1 0,1-1 0,4 0 0,2 0 0,1 0 0,-1 0 0,0 0 0,4-1 0,7 1 0,-1-1 0,-6 1 0,-8 1 0,-3 0 0,1 0 0,6 1 0,1-1 0,1 1 0,-1-1 0,1 1 0,4 0 0,0 0 0,-2 0 0,-3 0 0,-5 0 0,-2 0 0,-2 0 0,-2 0 0,1 0 0,-5 0 0,3-1 0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8-30T10:32:21.587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1577 1 24575,'-13'2'0,"2"0"0,5-1 0,0-1 0,-1 1 0,-7 2 0,-13 2 0,-9 1 0,-3 1 0,2-2 0,8-1 0,8-1 0,6-2 0,5 1 0,4-1 0,1 0 0,2 0 0,1 0 0,-1 0 0,0-1 0,0 1 0,0 0 0,0 1 0,-5 0 0,-2 1 0,-3 1 0,2-1 0,2-1 0,1 1 0,0-1 0,-1 0 0,-2 1 0,-3 0 0,-4 1 0,-2 1 0,0-1 0,4 0 0,1-1 0,-1 1 0,-1 1 0,-5 1 0,0 2 0,3-1 0,4-2 0,4-1 0,4-2 0,-5 2 0,-4 3 0,-7 3 0,-4 2 0,4-3 0,5-2 0,5-3 0,7-1 0,-2 0 0,0 2 0,-2 1 0,0 1 0,-1-1 0,0 1 0,1-1 0,1-1 0,3-1 0,0 0 0,0 0 0,-2 2 0,-4 2 0,-1 2 0,0-1 0,3-1 0,3-3 0,-1 2 0,-5 4 0,-6 4 0,-5 5 0,1-2 0,5-2 0,4-3 0,1 0 0,-1 2 0,-2 1 0,-3 4 0,2-2 0,2-1 0,2-3 0,4-3 0,-1 1 0,-1 0 0,0-1 0,1-1 0,0 1 0,-3 2 0,0 2 0,1 0 0,1-1 0,1-2 0,2-2 0,1-3 0,1 1 0,-3 1 0,-3 3 0,-2 1 0,4-2 0,3-3 0,2-3 0,1-1 0,-4 4 0,-2 1 0,-1 1 0,1-1 0,2-2 0,0 0 0,-1 2 0,-2 2 0,-2 1 0,1-1 0,-1 2 0,0-1 0,1 1 0,1-1 0,2-2 0,2-2 0,0 1 0,-1 2 0,-2 2 0,-1 2 0,0-1 0,4-5 0,3-3 0,2-4 0,1 1 0,0 0 0,0 0 0,0 0 0,0 1 0,0-2 0,1 1 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8-30T10:26:03.864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2254 24575,'6'-24'0,"-1"2"0,0 1 0,0 0 0,2-4 0,1-4 0,7-6 0,3 0 0,1 1 0,-3 0 0,-6 3 0,-3-4 0,-1 0 0,-1 5 0,0 5 0,-1 6 0,-1 1 0,1-1 0,-1 1 0,0-2 0,0-2 0,0-3 0,1-3 0,-2 1 0,1-1 0,-1-1 0,1-2 0,0-1 0,0 4 0,0 4 0,1 4 0,0 1 0,-1 1 0,0 0 0,0 1 0,1 0 0,1-3 0,0-1 0,2-1 0,2-1 0,-1 0 0,0 0 0,-2-2 0,0 0 0,0 1 0,-1 1 0,-1 4 0,1 0 0,2 0 0,2-1 0,2-1 0,1 1 0,-1 2 0,0-2 0,-1 0 0,1-1 0,-1 2 0,-1 2 0,-3 3 0,0 3 0,0 1 0,3-2 0,3-4 0,3-2 0,-1 2 0,-3 6 0,-4 3 0,-2 1 0,-1 1 0,0-1 0,0 0 0,-1 2 0,-2 1 0,1 0 0,1 0 0,-1 0 0,1-3 0,2-2 0,3-3 0,2-1 0,0 2 0,-2 2 0,-4 3 0,3 2 0,7 1 0,9-1 0,16-1 0,20 1 0,10-1 0,6-1 0,-4 0 0,-12 0 0,-6 2 0,-10-1 0,-9 1 0,-9 0 0,-7-1 0,4-5 0,9-4 0,15-3 0,14 1 0,0 5 0,-6 2 0,-14 0 0,-16 0 0,-2-2 0,9-3 0,12-3 0,6 0 0,-2 1 0,5-13 0,-18 7 0,8-13 0,-14 11 0,3-2 0,-1 1 0,-6 5 0,-8 4 0,-6 4 0,-2 1 0,2-3 0,3-2 0,4-1 0,2 0 0,5 0 0,-1 1 0,-2 1 0,-3 1 0,-7 5 0,-3 1 0,-2 3 0,1-1 0,4-4 0,7-6 0,4-3 0,2 1 0,3 3 0,2 3 0,1 2 0,-4 2 0,-10 4 0,-5 1 0,-4 2 0,-1-1 0,-3 1 0,-1 0 0</inkml:trace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8-30T10:32:25.737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1164 0 24575,'-12'6'0,"3"-1"0,2-2 0,4-1 0,0 0 0,-2 1 0,-3 1 0,-1 0 0,0 1 0,2 1 0,0 1 0,1 0 0,-1 0 0,1-2 0,2-1 0,0 0 0,-1 2 0,-4 4 0,-4 2 0,0 2 0,3-2 0,2-1 0,2-1 0,0-1 0,0 0 0,0 1 0,0 1 0,2-2 0,0 1 0,-1-1 0,0 0 0,-1 1 0,2-1 0,0 1 0,1 0 0,0 2 0,0 5 0,-3 1 0,1 3 0,0-2 0,0-1 0,2 0 0,-1 0 0,0 2 0,-1 2 0,1 0 0,-1-2 0,2-3 0,0-1 0,0 1 0,-1 3 0,1-1 0,-1-1 0,2-3 0,-1-3 0,0 3 0,-2 3 0,0 2 0,-1 0 0,0-1 0,1-3 0,-2 2 0,0 1 0,2-3 0,0-2 0,0-1 0,0-2 0,-2 3 0,-2 1 0,-2 3 0,-1 4 0,0 1 0,0-1 0,-2-1 0,-1 2 0,-1 3 0,-1 1 0,5-4 0,4-7 0,2-4 0,-2 1 0,-2 1 0,0 2 0,0-3 0,3-3 0,0-2 0,-3 4 0,-3 5 0,-2 3 0,-4 4 0,3-3 0,1-4 0,2-3 0,4-3 0,0-1 0,1 1 0,1 0 0,0-2 0,-1 1 0,-1 1 0,-2 1 0,1 0 0,2-2 0,2-3 0,3-3 0,0-1 0,-1 3 0,-3 3 0,-3 4 0,-1 0 0,0 1 0,2 0 0,1 0 0,0 0 0,1 0 0,2-2 0,0-1 0,0 0 0,1 0 0,-3 6 0,0 1 0,-1 3 0,-1-1 0,1-2 0,0 0 0,2-1 0,1 1 0,1-2 0,-1-1 0,0 0 0,-2 1 0,-1 2 0,-2 3 0,-2 1 0,0 2 0,-2 1 0,1 1 0,1-1 0,1-2 0,0 1 0,3-4 0,2-3 0,1-4 0,1-3 0,-1 1 0,-1 2 0,-2 4 0,0 4 0,0-1 0,2-2 0,1 0 0,1 2 0,0 4 0,2 3 0,0 0 0,-1-3 0,-1-2 0,-1-2 0,0 1 0,1-2 0,0-2 0,1-3 0,1-4 0,0-4 0,0-3 0,1-1 0,1-1 0</inkml:trace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8-30T10:32:32.038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2227 1 24575,'-32'25'0,"6"-4"0,5-4 0,9-7 0,5-4 0,2-1 0,1-2 0,1 3 0,-2 1 0,1 2 0,-1 2 0,1-1 0,-1-2 0,-1 0 0,-1 2 0,-3 1 0,0 3 0,-1 2 0,1-2 0,1-2 0,-1 1 0,-1 0 0,2 0 0,2-2 0,3-2 0,-1 0 0,0 1 0,-1 0 0,1-1 0,1-1 0,1 0 0,-2 2 0,0 1 0,-1 3 0,1 0 0,-1-1 0,1-2 0,-1 0 0,-1-1 0,0 2 0,-3 2 0,0 2 0,-1 1 0,1 0 0,1 0 0,0 0 0,2 0 0,2-1 0,1-2 0,-2-2 0,0 2 0,-2 0 0,0 0 0,1 0 0,2-2 0,0-2 0,1 0 0,-1 0 0,1 2 0,-2 5 0,0 1 0,-1 1 0,1-1 0,0-2 0,0 1 0,-1 1 0,0 0 0,-1 2 0,-1 0 0,2-2 0,0-3 0,1-2 0,0-2 0,1-1 0,1-3 0,2-2 0,1 0 0,-1 2 0,-3 3 0,0 1 0,0-1 0,2-2 0,-1 0 0,-2 2 0,-5 6 0,-5 4 0,0 0 0,1 0 0,3-4 0,4-4 0,-1 0 0,-2 0 0,0 0 0,0 0 0,1-1 0,2-2 0,1 0 0,0-1 0,0 1 0,0-1 0,1-1 0,0-1 0,0 2 0,-4 3 0,-4 4 0,-2-1 0,0 1 0,5-4 0,1-1 0,0 0 0,1 1 0,-1-1 0,0 1 0,-1 0 0,0 0 0,0-1 0,1-1 0,0 0 0,-1 1 0,1 1 0,1-1 0,0-1 0,1-1 0,-2 1 0,0 1 0,-1 0 0,0 1 0,2-2 0,0-2 0,1 1 0,-1 1 0,-2 3 0,-1 0 0,0-2 0,3-3 0,1 0 0,-1-1 0,-1 4 0,0-1 0,0 1 0,0-1 0,0-1 0,1-1 0,2-1 0,1-1 0,0 0 0,-4 3 0,-3 2 0,-1 2 0,2-1 0,2-3 0,1 0 0,1-2 0,-2 1 0,-3 3 0,-1 0 0,0 0 0,0 0 0,2-1 0,0 1 0,-2 1 0,-2 2 0,-1 0 0,0-2 0,0 2 0,0-2 0,2-1 0,1 0 0,3-2 0,0-1 0,2 1 0,0-1 0,0 0 0,1-1 0,0 1 0,-2 0 0,1 0 0,-1 1 0,1 0 0,0 0 0,0 0 0,1-1 0,2-2 0,1-1 0,0-1 0,0 1 0,0 1 0,-2 0 0,-1 0 0,0 0 0,-1 0 0,0 0 0,1 0 0,-1 1 0,1 0 0,1-1 0,0-2 0,2 0 0,-2 1 0,-1-1 0,-4 3 0,-1 0 0,-1 0 0,0-1 0,4-2 0,1 0 0,4-1 0,1 0 0,0 0 0,1-1 0,-3 0 0,-2 1 0,-4 1 0,1-1 0,0 1 0,2-1 0,2 0 0,1-1 0,2-1 0,-1 1 0,0-1 0,-1 1 0,0 0 0,0-1 0,-1 1 0,-4 1 0,-4 2 0,-1-1 0,1 0 0,6-1 0,3-1 0,1 0 0,-1 0 0,-3 1 0,-2-1 0,-2 1 0,1 0 0,2 0 0,3 0 0,2 0 0,-4 1 0,-2 1 0,-2 0 0,3 0 0,3-2 0,3-1 0,0 0 0,1 1 0,1-1 0,0 1 0,0-1 0,-1 0 0,0 0 0,-1 1 0,-1 1 0,-3 0 0,1 1 0,1-1 0,3-1 0,1-1 0,-1 2 0,-3 0 0,0 1 0,1-2 0,3-1 0</inkml:trace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8-30T10:34:18.006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0 217 24575,'11'-4'0,"1"-1"0,4-4 0,2 0 0,2 1 0,-5 0 0,-4 3 0,-2 1 0,0-1 0,-1 1 0,2-1 0,0 1 0,1-2 0,1-1 0,-3 2 0,-3 1 0,-3 2 0,1 0 0,2-2 0,1-2 0,2 1 0,3-1 0,4-1 0,2 0 0,-2 1 0,-2 2 0,-5 0 0,-2 1 0,-2 0 0,0 0 0,1-1 0,7-3 0,4 0 0,1-1 0,0 2 0,-6 2 0,-4 2 0,0-1 0,-1 2 0,-1-1 0,2 0 0,2-1 0,0 1 0,0 0 0,-2 0 0,-1 1 0,-1 0 0,0 0 0,1 0 0,-3 0 0,0 1 0,4-1 0,8 0 0,4 1 0,2 0 0,-1 1 0,-4 0 0,2 1 0,-1 0 0,-2 1 0,-1 0 0,0 0 0,2 1 0,13 3 0,10 0 0,6 2 0,-1 0 0,-8-1 0,-2 0 0,-1 3 0,-3-3 0,-7 0 0,-8-3 0,-8-1 0,2 1 0,3 0 0,5 3 0,2-1 0,0 1 0,-5-1 0,-4-2 0,-2 1 0,2 1 0,1 0 0,2 0 0,1 2 0,1-1 0,1 0 0,4 0 0,-2 0 0,5 2 0,3 3 0,3 2 0,-3-1 0,-4-3 0,-4-2 0,2 0 0,6 3 0,2 1 0,0-1 0,-4-1 0,-1 1 0,1 1 0,-2 0 0,-4-3 0,-4-4 0,-3-1 0,3 1 0,0 0 0,3 1 0,4 2 0,5 1 0,2 1 0,-1-1 0,-6-2 0,-9-3 0,-4-1 0,-4 0 0,1 1 0,2 0 0,2 1 0,0 0 0,-1-2 0,-1 0 0,-1-2 0,-2-1 0,0-1 0,0-1 0,1-1 0,-2 2 0,0-1 0,-2 1 0,1-1 0,1 1 0,0-1 0,-2 0 0,1 0 0,-1-1 0,1 1 0,1 0 0,0 0 0,1 0 0,2 0 0,0-1 0,1 0 0,1 0 0,1 1 0,-2-1 0,-1 1 0,-2 0 0,-2-1 0,1-2 0,2-2 0,1-1 0,0-1 0,0-1 0,0 0 0,0-2 0,1-2 0,0 1 0,-2 0 0,-1 2 0,0 2 0,-1-2 0,1-1 0,0-2 0,-1 1 0,-1 1 0,-1 3 0,-1 2 0,1 1 0,0 2 0,3-1 0,3-1 0,3-2 0,4-2 0,2-4 0,4 0 0,-1 0 0,0 1 0,-4 2 0,-3 2 0,3 0 0,10 0 0,14 0 0,10-1 0,-1 0 0,-13 3 0,-16 1 0,-10 1 0,-3 1 0,-1 0 0,3 1 0,5-2 0,1 1 0,-2 0 0,-4 3 0,-3 7 0,-2 6 0,0 7 0,1 2 0,0 0 0,-1 1 0,2 6 0,4 9 0,3 4 0,2 3 0,-3-8 0,-5-13 0,-2-3 0,-2-5 0,3 5 0,2 5 0,2-1 0,0 0 0,0-4 0,0 2 0,-1 1 0,0 1 0,1 4 0,-1-2 0,2 5 0,3 0 0,2 3 0,0-2 0,1 0 0,-2-4 0,-1-2 0,-1-4 0,-1-1 0,-1-3 0,-4-1 0,-1 3 0,3 5 0,6 12 0,3 1 0,-3-7 0,-4-7 0,-6-10 0,0 1 0,3 9 0,3 5 0,3 3 0,2-1 0,-4-6 0,-3-2 0,-2-2 0,-1 3 0,2 4 0,0-1 0,-1-1 0,-2-3 0,-2-2 0,0 2 0,0-2 0,0-3 0,1-3 0,-1-3 0,1 1 0,1 2 0,0-2 0,-2-3 0,-2-5 0,0-1 0,0-2 0,1 1 0,8 1 0,9 0 0,5-1 0,-2-1 0,-11-3 0,-6 0 0</inkml:trace>
</inkml:ink>
</file>

<file path=ppt/ink/ink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8-30T10:34:22.673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0 24575,'3'22'0,"-1"1"0,0 0 0,-1 0 0,1-3 0,0-1 0,0 1 0,1 5 0,3 6 0,1 3 0,0-3 0,1-6 0,-1-5 0,3 0 0,11 12 0,13 13 0,5 5 0,-1-3 0,-12-14 0,-10-10 0,-3-2 0,-1-4 0,-1-2 0,-2-5 0,-1-1 0,4 5 0,7 4 0,8 6 0,4 0 0,-2-4 0,-6 0 0,-5-3 0,-4 1 0,-2-1 0,-1-2 0,-4-4 0,-3-4 0,-1-3 0,2 1 0,2 2 0,2 2 0,1 0 0,-1-1 0,-2-1 0,3 4 0,4 6 0,5 6 0,3 2 0,-2-2 0,-1-5 0,-2-2 0,1 0 0,0 1 0,-3-4 0,-5-3 0,-3-2 0,0 0 0,1 4 0,4 5 0,2 5 0,3 3 0,4 5 0,13 11 0,3 1 0,-1-2 0,-5-7 0,-13-12 0,1-1 0,-1-1 0,0-1 0,-2 0 0,-3-2 0,-2 2 0,-1 0 0,2 2 0,-1 0 0,-2 0 0,-2 0 0,-2 2 0,0 3 0,1 2 0,-2-1 0,0-1 0,-2-4 0,0-4 0,0-3 0,0-2 0,-1-1 0,1 0 0,0-2 0,-1-3 0,0-1 0,-1-3 0,0 0 0</inkml:trace>
</inkml:ink>
</file>

<file path=ppt/ink/ink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8-30T10:47:25.342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1 24575,'19'6'0,"-2"-1"0,-4-1 0,5 1 0,5 1 0,4-2 0,-5 0 0,-6-2 0,-5-1 0,-5-1 0,2 1 0,3 1 0,6 0 0,6 1 0,3 0 0,2 0 0,3-1 0,2 1 0,1 0 0,-4-1 0,-4 0 0,-10 0 0,-5 0 0,-1 1 0,5 6 0,13 7 0,8 3 0,3 1 0,-3-5 0,-9-4 0,-6-4 0,-7-2 0,-7-2 0,-2-1 0,0 1 0,2 0 0,0 1 0,-1 0 0,-1-1 0,4 2 0,4 3 0,8 2 0,5 2 0,1-1 0,2-1 0,1 1 0,5 2 0,3 3 0,4 1 0,0-2 0,1 0 0,-3-2 0,-3 0 0,-6-1 0,-2 0 0,-2-1 0,-3-2 0,-2 0 0,-1-1 0,1 1 0,-2-1 0,-3 0 0,-2-2 0,-3 1 0,1 0 0,2 2 0,0 0 0,1-1 0,-3-2 0,-2-1 0,-3-1 0,-1-1 0,0 1 0,3 0 0,5 2 0,4 0 0,4 1 0,2 2 0,1 2 0,4 1 0,-1 0 0,-1-2 0,-2-2 0,-6-1 0,0 0 0,0 2 0,3 1 0,1-1 0,-1 0 0,-1 0 0,-2-2 0,-2 1 0,-2-1 0,-3-3 0,-3-1 0,-3 0 0,-1-2 0,0 1 0,1 1 0,0-1 0,1 0 0,-2-1 0,-2 0 0,-3-1 0</inkml:trace>
</inkml:ink>
</file>

<file path=ppt/ink/ink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8-30T10:47:31.725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0 24575,'19'21'0,"-3"-4"0,3-2 0,0-5 0,-2-4 0,-3-1 0,-6-2 0,-3-1 0,-3-1 0,3 1 0,2 1 0,1 0 0,4 3 0,5 4 0,10 7 0,15 5 0,14 3 0,7-3 0,-6-5 0,-10-4 0,-14-4 0,-8 0 0,-3 1 0,-3 1 0,2 0 0,3 2 0,-2-1 0,0 0 0,3 0 0,2 0 0,2 0 0,4 2 0,-2 1 0,-2-1 0,-4 1 0,-4-1 0,-2 0 0,-2 0 0,-4-2 0,-5-3 0,-2-1 0,0 0 0,1 2 0,3 3 0,0 0 0,-2-2 0,-3-2 0,0-3 0,0 2 0,1 1 0,2 1 0,2 2 0,1 0 0,-2-2 0,-1-2 0,-2 1 0,0 1 0,5 6 0,3 4 0,2 2 0,1-1 0,-3-3 0,2 0 0,3 1 0,0 1 0,-1-1 0,-5-1 0,-1-1 0,-2-2 0,-1-1 0,-3-2 0,-3-3 0,-1-1 0,1 1 0,0 2 0,1 4 0,1 2 0,0-1 0,1 1 0,0 0 0,1 1 0,1-1 0,-1-3 0,-1-3 0,-1-1 0,3 0 0,3 2 0,1 1 0,0-1 0,1 0 0,-2-1 0,1 0 0,1 1 0,0-1 0,-1-2 0,-3-1 0,-3-2 0,-2-2 0,2 1 0,5 4 0,3 2 0,1 1 0,0 1 0,-1-3 0,-4-1 0,-1-2 0,-3-2 0,-2 1 0,3 0 0,0 2 0,1 0 0,-2-1 0,-1-1 0,-2-2 0,0-1 0,1 1 0,1 1 0,0 1 0,1 0 0,2 3 0,4 4 0,2 0 0,4 4 0,1-1 0,6 2 0,4 3 0,-6-5 0,-4-2 0,-10-6 0,-2 0 0,1 0 0,1 1 0,-1-2 0,1-1 0,-1 1 0,2 2 0,1 1 0,1 1 0,2 1 0,-1-2 0,1 0 0,2 0 0,2 2 0,2 1 0,2 0 0,-4-1 0,-5-2 0,-4-5 0,-3-1 0,0 0 0,0 0 0,2 1 0,1 1 0,3 1 0,1 0 0,3 2 0,5 3 0,3 1 0,2 0 0,-4-2 0,-5-3 0,0-1 0,-2-1 0,2 0 0,1 0 0,3 0 0,5 0 0,7 1 0,6 0 0,5 0 0,4 1 0,2 0 0,-1 0 0,1 1 0,-3 0 0,-3-2 0,-6-1 0,-9-1 0,-6 0 0,2 3 0,7 4 0,3 1 0,-2-1 0,-7-3 0,-7 0 0,1 4 0,4 4 0,2 1 0,-2-1 0,-5-3 0,-6-3 0,1 3 0,0 2 0,1 2 0,-3-2 0,-3-4 0,-5-2 0,0 0 0,-1 1 0,2 2 0,-1-1 0,0-3 0,-2-2 0,1-2 0,0 1 0,2 1 0,1 1 0,1 1 0,3 1 0,1-1 0,1 0 0,1 1 0,2 1 0,0 0 0,-1-1 0,-4-2 0,-3-3 0,-2 1 0,3 0 0,-1 1 0,0 0 0,-2-3 0,-1-1 0,-2 0 0,1 3 0,1 2 0,1 2 0,1 3 0,3 1 0,1 3 0,2 1 0,1 1 0,2 1 0,0 0 0,0 0 0,-3-4 0,-2-3 0,0 0 0,2 6 0,1 3 0,1 1 0,-1 0 0,2-1 0,2-1 0,0 0 0,-2-4 0,-3-3 0,-2-3 0,0-2 0,1 1 0,-1-1 0,-1-1 0,-1-1 0,2 2 0,7 5 0,5 4 0,3 1 0,-4-4 0,-8-5 0,-4 0 0,-4 0 0,-1 0 0,-1 0 0,-2-2 0,0-1 0,0 1 0,-1 2 0,1 5 0,0 4 0,1 0 0,-1 1 0,0 0 0,-1 2 0,0 3 0,0-1 0,1 0 0,-1-3 0,1 1 0,-1 3 0,0 0 0,1-1 0,0-3 0,1-8 0,0-4 0,1-3 0,0-1 0,2 1 0,0-1 0,-1-2 0,0 1 0,0-1 0,-1 0 0,0 0 0,0-1 0,2 3 0,0 1 0,1-1 0,-1 1 0,1 3 0,2 0 0,0 3 0,0 0 0,-3-3 0,-1 1 0,-1 2 0,2 5 0,1 1 0,-2-2 0,-2-4 0,-1-4 0,-1 0 0,0 1 0,0 1 0,0 0 0,1 0 0,0 0 0,1 3 0,-1 1 0,1 1 0,-1-2 0,0-2 0,0 0 0,0-1 0,2 1 0,-1 0 0,2 1 0,-1-2 0,0 0 0,-1-3 0,0-2 0,0-1 0,0 1 0,-1-2 0,0 1 0,0 1 0,1 1 0,1 1 0,0 0 0,-1-1 0,0-1 0,-2-2 0,1-2 0</inkml:trace>
</inkml:ink>
</file>

<file path=ppt/ink/ink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8-30T10:47:39.508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1 24575,'15'12'0,"2"2"0,4 4 0,3 2 0,0 2 0,-4 0 0,-4-1 0,-5-3 0,-3-3 0,0-1 0,-1-2 0,0-2 0,-3-3 0,-1-2 0,0 4 0,0 2 0,0 1 0,0-1 0,-2-2 0,0 3 0,0 3 0,-1 4 0,1 0 0,0-1 0,1-3 0,-1-2 0,-1 1 0,0 1 0,-1 2 0,0 1 0,0 0 0,0 1 0,0-1 0,-1-1 0,1-2 0,-1 1 0,1 5 0,1 4 0,0 2 0,-1 0 0,0-3 0,-1 0 0,-1 3 0,1 2 0,1 0 0,0-2 0,0-1 0,1-2 0,-1 2 0,1-2 0,0 0 0,0 0 0,1 1 0,0 1 0,1-1 0,0-2 0,1-4 0,-1-3 0,2 0 0,0 1 0,2-1 0,1-1 0,1-4 0,-2-2 0,0-1 0,0 0 0,-1 0 0,0-3 0,1 0 0,0-1 0,3 2 0,0-1 0,1 1 0,-1-1 0,0 0 0,2 1 0,-1 0 0,-2-2 0,-2-1 0,-2-1 0,-2 0 0,1 1 0,1 0 0,0 0 0,2 2 0,4 2 0,3 2 0,-1-1 0,-2-2 0,-4-2 0,-1-1 0,-1 1 0,0-1 0,-1 0 0,1-1 0,0-1 0,-1 0 0,-1 0 0</inkml:trace>
</inkml:ink>
</file>

<file path=ppt/ink/ink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8-30T10:49:12.943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476 0 24575,'-15'7'0,"-5"1"0,-9 4 0,-3 0 0,-1 0 0,3-1 0,6-3 0,4 0 0,4-2 0,-1 2 0,-2-1 0,-3 4 0,-1 2 0,-7 5 0,11-6 0,-6 2 0,13-9 0,-1 1 0,-2 0 0,1 1 0,1 0 0,2-1 0,4-1 0,2-2 0,1 1 0,1 0 0,1-1 0,0-1 0,1-1 0</inkml:trace>
</inkml:ink>
</file>

<file path=ppt/ink/ink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8-30T10:49:20.460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310 0 24575,'-4'38'0,"1"-4"0,1-6 0,1-8 0,1-5 0,-1-4 0,1-1 0,-1-1 0,2 2 0,0 1 0,1 1 0,-1 1 0,0-2 0,0 0 0,-1 2 0,0 1 0,0 6 0,-1 0 0,0-2 0,0-3 0,0-4 0,-1-2 0,1-2 0,-1 0 0,1-1 0,0-1 0,0-1 0,1 1 0,-1 0 0,1 1 0,0 2 0,0 1 0,0 4 0,0 2 0,0 0 0,0 3 0,0-1 0,1 2 0,1 2 0,-1-1 0,1-3 0,-1-6 0,0 0 0,1 1 0,1 3 0,-1 2 0,-1-2 0,0-1 0,0-2 0,-1-1 0,1 2 0,-1 4 0,0 4 0,-1 3 0,1 1 0,-1 0 0,1-3 0,0-1 0,0-4 0,-1-2 0,0 1 0,0 0 0,1 4 0,-1 0 0,1-4 0,0 1 0,0-1 0,-1 0 0,1-1 0,-1 0 0,0 1 0,-1 0 0,-1 2 0,1-1 0,0-1 0,-1-3 0,1-3 0,0 1 0,-2 0 0,1 2 0,-1 1 0,1-1 0,-2 0 0,1-2 0,0-1 0,0 0 0,0 2 0,-1 1 0,0 2 0,-1 0 0,1-2 0,0 0 0,-2 2 0,-1 2 0,0 1 0,0 0 0,0-2 0,1-1 0,-1 2 0,-2 2 0,-2 3 0,-1 2 0,2-3 0,3-2 0,0-2 0,2-3 0,0-2 0,1-2 0,0 1 0,-1-1 0,0 0 0,-1 1 0,1-1 0,0 4 0,1 0 0,0 0 0,1-1 0,1-1 0,-1 2 0,-1 4 0,0 1 0,1 0 0,1-2 0,2-4 0,-1-2 0,0 2 0,1 5 0,-2 6 0,1 5 0,0 1 0,0-3 0,1-3 0,1-2 0,-1 2 0,1-2 0,-1-3 0,1-7 0,0-5 0,0-1 0,0-1 0,0-1 0,0-1 0,0-1 0,0-1 0</inkml:trace>
</inkml:ink>
</file>

<file path=ppt/ink/ink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8-30T10:49:29.611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1858 24575,'21'0'0,"1"0"0,4 1 0,2 0 0,1 1 0,-2-2 0,-6 0 0,-4 0 0,-1 1 0,-1-1 0,1 1 0,-1-1 0,2 1 0,0 0 0,2 1 0,1 0 0,-2-1 0,-2 0 0,-1 0 0,0 0 0,0 1 0,3 1 0,1-1 0,0-1 0,-2-1 0,-4 1 0,-3-1 0,-5-1 0,1 1 0,2-1 0,2-1 0,6 1 0,2-1 0,5 0 0,2 0 0,2 0 0,0 1 0,1-1 0,-4 0 0,-3 0 0,-1 0 0,-2 0 0,6-1 0,3-1 0,-1 1 0,-3-1 0,-5 1 0,-1-1 0,1 0 0,2-1 0,5-1 0,2 1 0,2-1 0,-1 2 0,-3-1 0,-2 0 0,1-1 0,-3 0 0,0 1 0,-4 2 0,-3 1 0,2-2 0,1-1 0,-3 0 0,0 0 0,-3 0 0,-2 1 0,2-1 0,-2 0 0,0 1 0,0-1 0,0 0 0,2-1 0,-1 0 0,0 1 0,2 0 0,-1-1 0,0 0 0,1 1 0,0 0 0,1 1 0,0 0 0,-1 0 0,-2 0 0,1 0 0,1 0 0,0-1 0,0 0 0,-1 0 0,-2 0 0,2 0 0,0 0 0,0 1 0,0 0 0,-1 0 0,-1 0 0,-1 1 0,-1 0 0,1 0 0,3 0 0,3-1 0,9-2 0,3-2 0,3-4 0,3-1 0,-6 1 0,-1 2 0,-5 1 0,-6 4 0,-4 0 0,-2 0 0,1 0 0,0 0 0,1 0 0,2 1 0,3-2 0,2-1 0,0 1 0,-4 1 0,-2-1 0,-2 1 0,-1 0 0,1-1 0,3 1 0,4-1 0,1 0 0,-1 1 0,0 0 0,-3 0 0,-1-1 0,-1 1 0,-2 1 0,4-1 0,4-1 0,1 0 0,-2 1 0,-2 2 0,-1-2 0,2 1 0,1-2 0,1 1 0,-3 0 0,0 2 0,2 0 0,-1 1 0,-2-1 0,-2 1 0,-2-1 0,2 0 0,4-1 0,1-1 0,-1-1 0,-1-1 0,-3 1 0,0-1 0,5 0 0,4-1 0,2 0 0,-1 2 0,-4 1 0,-4 2 0,-1-2 0,-1-1 0,1 0 0,3-3 0,-1 2 0,-1 1 0,-1 0 0,-4 3 0,1 0 0,-2 1 0,-1 1 0,-1 0 0,1 0 0,7-1 0,5 0 0,3-1 0,-3 0 0,-5 1 0,-4 1 0,-2 0 0,-1 0 0,1 1 0,2-1 0,7 0 0,7 0 0,4 1 0,0 1 0,-8 0 0,-9 0 0,-5-2 0,-3-1 0,-1-1 0,2-2 0,1-1 0,2-3 0,3-1 0,4-1 0,1 0 0,2 0 0,2-2 0,0 0 0,0-2 0,2 0 0,1 0 0,1 0 0,1 1 0,-3 1 0,-5 3 0,-2 3 0,-2 0 0,0 2 0,0 0 0,0-1 0,-1 1 0,5-2 0,5-1 0,7-1 0,2-2 0,0 0 0,0-2 0,-2-1 0,2 0 0,-2 2 0,4-1 0,4-2 0,-1-1 0,-2 0 0,0-1 0,-4 1 0,2 2 0,-4 2 0,-10 6 0,-2 2 0,-2 1 0,1-1 0,2-2 0,1-4 0,5-2 0,2-2 0,2 0 0,2 0 0,0 0 0,2 0 0,-1 1 0,-3 1 0,-2 2 0,-2 3 0,-4 1 0,-4 1 0,-5 1 0,-3 2 0,1 1 0,3-2 0,5 0 0,4-2 0,4-3 0,0 1 0,-1-1 0,-2 0 0,-5 2 0,-1 0 0,0-1 0,0 0 0,0-1 0,4 0 0,1-1 0,4 1 0,3-2 0,1 2 0,-1 0 0,-2 0 0,-3 2 0,-1-2 0,-4 2 0,-2 1 0,-2 0 0,0 0 0,4-1 0,8-4 0,7-2 0,9-5 0,0 2 0,-2 1 0,-2 4 0,-2 2 0,3 1 0,-2-1 0,-5 1 0,-6 1 0,-3 0 0,-3 0 0,1 1 0,3-1 0,3-2 0,3-2 0,0-1 0,-1-2 0,-1 0 0,-3 1 0,0 1 0,-2 2 0,1-2 0,3-2 0,1-1 0,1 0 0,1 1 0,1 1 0,-3 4 0,-3 2 0,-2 0 0,0 1 0,0-2 0,-1 0 0,-4 1 0,-4 1 0,-4 2 0,-1-2 0,1 0 0,2 0 0,-1 0 0,-2 1 0,-1 2 0,-3-1 0,0 2 0,1-1 0,-1 0 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8-30T10:26:15.282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1 848 24575,'15'-3'0,"1"-2"0,-3 0 0,1-1 0,-2-1 0,-2 1 0,-2 0 0,-4 1 0,-1-1 0,0-3 0,2 0 0,0 0 0,0 1 0,2-1 0,1-1 0,0-2 0,1-1 0,-2 3 0,-2 2 0,-2 3 0,0 1 0,1-2 0,2-5 0,-1 2 0,2-3 0,-4 4 0,2-1 0,4-2 0,1 1 0,-1 1 0,-3 3 0,-2 3 0,-1-1 0,2-1 0,2-1 0,-1 0 0,0 0 0,-2 1 0,-2 0 0,0 1 0,2-1 0,2-2 0,1 0 0,-1-1 0,-2 0 0,0 1 0,1-1 0,0 1 0,0 0 0,-1 1 0,-1 0 0,0-1 0,0-2 0,1 0 0,0 0 0,-1 2 0,-1 0 0,2-2 0,0-1 0,1 0 0,-1 4 0,0 1 0,0-1 0,1-2 0,0-1 0,1 2 0,-2 1 0,0 1 0,-1 3 0,-2-1 0,3-3 0,0-1 0,1-3 0,2 1 0,-1 1 0,1 1 0,-1 1 0,-1 1 0,4-2 0,4-1 0,3-2 0,0 1 0,-4 1 0,-4 3 0,-4 1 0,-1 1 0,1-1 0,-1 1 0,1 0 0,0-1 0,3-1 0,5-2 0,0 1 0,-2 1 0,-3 1 0,-3 0 0,0 0 0,1 1 0,0 0 0,-1 1 0,0-1 0,1 0 0,5-3 0,7-5 0,5-3 0,0 1 0,-5 4 0,-7 3 0,-6 3 0,0 1 0,-1 0 0,3-2 0,0 0 0,-1 0 0,0 0 0,0 0 0,1-2 0,2 0 0,-1 1 0,-1 1 0,-1-1 0,0 0 0,0 1 0,0-2 0,-2 1 0,0 0 0,0 1 0,0 0 0,0-1 0,1 0 0,1-1 0,-2 1 0,0 2 0,-2 1 0,0 1 0</inkml:trace>
</inkml:ink>
</file>

<file path=ppt/ink/ink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8-30T10:49:38.978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20 0 24575,'-2'7'0,"1"0"0,0-2 0,0 4 0,0 3 0,1 1 0,0 2 0,0-1 0,0 4 0,0 2 0,0 5 0,1 2 0,1-2 0,-1-5 0,-1-5 0,0-4 0,-1 1 0,0 2 0,0 3 0,0 2 0,-2-1 0,1-1 0,-1 1 0,1 1 0,1 5 0,0 0 0,0 3 0,0-1 0,1 2 0,1-1 0,-1-3 0,1-3 0,-1-4 0,1-1 0,0 2 0,2 3 0,1 1 0,0-1 0,-1-4 0,0-2 0,-1-4 0,-1-1 0,2 2 0,1 4 0,3 4 0,1 3 0,-1-3 0,-2-6 0,-1-1 0,2 1 0,0 2 0,1 0 0,-1-4 0,-1-2 0,0 0 0,0 0 0,-1-1 0,-1-1 0,2 4 0,1 3 0,1 1 0,-1-1 0,-1-4 0,-2-2 0,0 1 0,0 0 0,0 0 0,1 2 0,0 1 0,3 1 0,1 3 0,3 4 0,2 2 0,-1 0 0,-2-1 0,-2-2 0,0-2 0,-3-3 0,0 0 0,-1 0 0,0 1 0,1 5 0,0 1 0,-1-1 0,-1-3 0,0-1 0,0 1 0,-1 1 0,1-3 0,0-1 0,0-2 0,-1 2 0,2 4 0,0 0 0,-1-2 0,0-4 0,-1-5 0,1 3 0,0 1 0,1 0 0,-1-2 0,-1-1 0,1-1 0,0 3 0,-1 0 0,0 2 0,1 4 0,1-1 0,1 0 0,-1-4 0,-1-4 0,0-2 0,0 0 0,-1 0 0,1-1 0,-1 0 0,-1 0 0,1 0 0,0 1 0,1 3 0,2 3 0,1 3 0,1 0 0,-1-2 0,-1-4 0,-3-1 0,1-1 0,-2 0 0,1 2 0,0 1 0,0 2 0,0 3 0,-1 1 0,2 3 0,0 0 0,-1 0 0,1 1 0,-1 0 0,1 2 0,-1 0 0,1-1 0,2 0 0,0 2 0,0 0 0,0 0 0,3 3 0,4 4 0,1 2 0,1-1 0,-2-6 0,-3-2 0,0 1 0,2 4 0,3 6 0,4 5 0,0 2 0,2 0 0,-2-3 0,1-7 0,9 9 0,5 1 0,3 0 0,-3 0 0,-14-14 0,-8-5 0,-3-4 0,-5-3 0,-1 3 0,-1-1 0,0 2 0,-1-2 0,-1 0 0,1 1 0,-1 1 0,1 1 0,-1 0 0,0 0 0,0 0 0,1-1 0,1-2 0,0-2 0,-1-2 0,1 2 0,-1-1 0,1 1 0,1 1 0,-1 0 0,1-1 0,-1-1 0,1 0 0,0 2 0,1 2 0,0 1 0,-1 2 0,-1 3 0,2 6 0,4 7 0,1-1 0,2 1 0,0-5 0,-2-3 0,0-1 0,0-2 0,0 1 0,-1-6 0,3-2 0,1 1 0,1-3 0,2 1 0,-2-5 0,2-2 0,1 1 0,-1-1 0,-2-2 0,1 1 0,3 4 0,5 1 0,2 0 0,-3-3 0,-5-6 0,-6-2 0,-3-1 0,-3-1 0,1 1 0,-2 0 0,0 0 0,1 1 0,0 1 0,0 0 0,-1 1 0,0-2 0,-1-2 0,2-4 0,-1 1 0,1-2 0</inkml:trace>
</inkml:ink>
</file>

<file path=ppt/ink/ink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8-30T10:50:08.095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2693 24575,'17'-5'0,"-3"0"0,-4 3 0,-4 1 0,-3 0 0,1 1 0,3-2 0,1-1 0,0 0 0,1 0 0,5 1 0,5-1 0,1 0 0,-2 0 0,-8 1 0,-4 1 0,-2 1 0,2-1 0,4 0 0,5-1 0,5 0 0,2 0 0,-1 1 0,-7 1 0,-5-1 0,-1-1 0,-2 1 0,0-1 0,-1 0 0,0 0 0,1 0 0,5-3 0,3-1 0,6-1 0,7-1 0,8-1 0,4 3 0,-2-1 0,-9 3 0,-6 0 0,-3-1 0,0 0 0,2-1 0,-1-2 0,-1 0 0,-2 1 0,-3-1 0,2 1 0,1-1 0,0 1 0,-3-1 0,-3 1 0,0-1 0,1 1 0,1 0 0,0 2 0,-2 0 0,-2 0 0,-1-1 0,2-1 0,3 0 0,-1 0 0,0-1 0,-3 2 0,-1 0 0,0 0 0,0 0 0,1 1 0,1-2 0,3-1 0,1-2 0,2 0 0,-2 1 0,-1 1 0,-3 1 0,-1 0 0,1 1 0,1 0 0,-1 2 0,3-2 0,1-1 0,4-2 0,1-1 0,0 0 0,-2 2 0,-2 0 0,-1 1 0,0-1 0,-1 1 0,-1 0 0,-2 0 0,4 1 0,1-1 0,0 1 0,0 1 0,-1 1 0,0 0 0,2 1 0,3-2 0,-1-1 0,0 0 0,-1-1 0,0-1 0,2 0 0,1-1 0,1 1 0,-2 1 0,-3 1 0,-3 0 0,-2 1 0,1 0 0,-1 0 0,0 1 0,0 0 0,0-1 0,3-2 0,2-2 0,1-1 0,-1 2 0,-2 1 0,-1 1 0,-1 1 0,1-1 0,0 1 0,-2 0 0,-3 2 0,-2 0 0,0 0 0,1-1 0,5-3 0,4 0 0,7-2 0,2 0 0,-1 0 0,-5 0 0,-3 1 0,0 1 0,1-1 0,2 0 0,1 0 0,2 1 0,1 0 0,0 2 0,0-1 0,-1 0 0,-1 1 0,-2-1 0,-3 2 0,-3 1 0,1-1 0,2 0 0,1-1 0,-2-1 0,-1 2 0,-3-1 0,0 1 0,1-1 0,3-2 0,5-1 0,-1 1 0,-2 0 0,-4 2 0,-1 1 0,2-2 0,3-2 0,5-1 0,-1-2 0,0 2 0,-1 0 0,-2 2 0,6-1 0,3-2 0,3-1 0,5 0 0,4-3 0,3-1 0,5-4 0,-2-1 0,-2 0 0,-4 1 0,-2 2 0,0 2 0,-3 0 0,-2 3 0,-4 3 0,-4 1 0,1 1 0,2 0 0,3-1 0,1 1 0,-3 1 0,1 0 0,0 0 0,5 0 0,3 0 0,1 0 0,-1-1 0,-4-1 0,-3-1 0,-2 1 0,-1 0 0,2-1 0,-4 1 0,-2 1 0,-5 1 0,-4 1 0,-1 1 0,0-1 0,3-1 0,3-1 0,0-3 0,2-2 0,4-3 0,6-4 0,3 0 0,0 0 0,-3 3 0,-5 3 0,0 3 0,-1 1 0,1 1 0,-2 1 0,3-3 0,2 0 0,7-3 0,6-4 0,0-4 0,0-2 0,-3 0 0,3 0 0,2 1 0,2-2 0,0 0 0,-7 4 0,-4 4 0,0 4 0,2 1 0,4-1 0,0-1 0,-6 0 0,-2-1 0,-4 2 0,-2-1 0,0 1 0,-3-1 0,-2 0 0,0 3 0,-1 1 0,0 2 0,3 0 0,-1 0 0,-1 0 0,-1 0 0,-3-1 0,-4 1 0,-2 0 0,-1 0 0,1-2 0,1 1 0,2-1 0,2-1 0,0 1 0,-1-1 0,1 1 0,0 1 0,-2 1 0,-1 1 0,-3 0 0,0 0 0,4-1 0,4 0 0,6-1 0,0-1 0,-4 0 0,-2 2 0,-1 1 0,10-1 0,10-1 0,8-1 0,4 0 0,-3 0 0,-2 1 0,2 0 0,4-1 0,4-1 0,-3 0 0,-12 1 0,-14 0 0,-9 2 0,1-1 0,4 0 0,5-3 0,1 0 0,0 0 0,-2-1 0,2 2 0,5-1 0,0 2 0,-4 1 0,-6 1 0,-2 1 0,6 0 0,3-1 0,0 0 0,-9 0 0,-4 1 0,-1 1 0,2-3 0,2-1 0,-3-1 0,-1-1 0,3-2 0,3-1 0,-1 1 0,-4 2 0,-4 3 0,-4 0 0,0-2 0,1 0 0,0 0 0,4-1 0,0 1 0,1-1 0,0 1 0,0-1 0,4-1 0,3-2 0,-1 0 0,-3 1 0,-4 2 0,-4 2 0,1 0 0,-2 3 0,-4 1 0,-1 2 0,-1 1 0,1-2 0,1-1 0,-1 1 0,-1 2 0,-1 0 0</inkml:trace>
</inkml:ink>
</file>

<file path=ppt/ink/ink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8-30T10:50:23.361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1351 72 24575,'-13'-9'0,"2"3"0,5 2 0,2 1 0,2 1 0,-1-2 0,-4-2 0,-3-3 0,-1 0 0,0 1 0,6 3 0,2 3 0,1-1 0,0 1 0,-1 2 0,0 2 0,-1 1 0,0 0 0,1 0 0,-1 0 0,1-1 0,-1 1 0,-2 1 0,-3 1 0,-1 0 0,0 0 0,2-1 0,5-1 0,0-1 0,0-1 0,1 1 0,0-1 0,-1 1 0,1 0 0,0 0 0,-2 0 0,0 0 0,-1 1 0,-1 1 0,1-1 0,-1 2 0,-2 1 0,-2 1 0,-1 1 0,1-1 0,1 0 0,0 0 0,0 0 0,2-1 0,-1-1 0,1-1 0,0 0 0,0 2 0,-2 1 0,-1 2 0,-1 2 0,1 0 0,0-1 0,1-1 0,1 1 0,0 0 0,0 2 0,1-1 0,-2 1 0,3-2 0,1-3 0,1-1 0,2-1 0,-1 0 0,0 2 0,-1 1 0,0 2 0,0-1 0,-1 2 0,-1 1 0,0-1 0,2-2 0,1-2 0,0-1 0,0 1 0,-1 2 0,0 0 0,1 1 0,-2 1 0,0 0 0,0-1 0,0 0 0,1-2 0,0-1 0,0 0 0,0-1 0,0 0 0,0 1 0,-2 0 0,-1 3 0,-1-1 0,1-2 0,3-2 0,1-2 0,1 0 0,0 0 0,0 0 0,-1 0 0,0 2 0,-1 0 0,0 1 0,-1-1 0,1-1 0,0 0 0,0 1 0,0 0 0,0 0 0,0-1 0,1 0 0,1-1 0,-1 1 0,0 0 0,0 0 0,0 1 0,1-2 0,-1 0 0,1 0 0,-2 1 0,-1 0 0,-1 2 0,-2 0 0,2 0 0,1-1 0,-1 1 0,-2 0 0,-2 3 0,-1 0 0,0 1 0,0-2 0,2-1 0,0 0 0,1 0 0,1 0 0,-1 1 0,-1-1 0,-2 2 0,-2 1 0,-1 0 0,0 0 0,2-2 0,3-1 0,3-2 0,0 0 0,-1 0 0,-4 1 0,0 1 0,0 0 0,4-2 0,2-1 0,0-1 0,-2 1 0,-3 1 0,-4 3 0,-2 1 0,0 1 0,3-2 0,4-2 0,1-1 0,1 0 0,1-2 0,1 0 0,-5 2 0,-3 2 0,-2 1 0,0 1 0,5-3 0,4-3 0,4 0 0,1-2 0,-1 1 0,1 0 0,-2 1 0,0-1 0,-1 1 0,-2 1 0,0 1 0,0 0 0,0 0 0,-1 1 0,1-1 0,0 0 0,0 0 0,0 0 0,1 0 0,0 0 0,1-1 0,-1 1 0,-1 2 0,-1-2 0,2 0 0,2-2 0,2-2 0,0 1 0,-1 0 0,-1 2 0,-2 2 0,-1 1 0,1-1 0,2-2 0,0-1 0,0-1 0,1 0 0,0 1 0,-1 1 0,-1-1 0,0 2 0,-1 0 0,0 0 0,2-1 0,-1 0 0,-2 1 0,1 0 0,-2 0 0,3-1 0,2-1 0,0 0 0,0 0 0,1 0 0,-2 0 0,0 0 0,0 0 0,-1 1 0,0-1 0,1 0 0,0 0 0,0-2 0,0 2 0,0 0 0,-1 1 0,0 0 0,1-2 0,2-2 0</inkml:trace>
</inkml:ink>
</file>

<file path=ppt/ink/ink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8-30T10:52:13.146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1 24575,'13'6'0,"1"1"0,0-1 0,1 1 0,-2 1 0,0-1 0,-1 0 0,-2-1 0,-1-1 0,-1-1 0,-1-2 0,0 1 0,1-1 0,3 2 0,6 1 0,2 1 0,0-1 0,-1-1 0,-3 0 0,-2 0 0,-1 0 0,-2 0 0,-2 0 0,-1-1 0,-2 0 0,0 0 0,-1-1 0,-1 1 0,-1-1 0,2 2 0,1 1 0,3 3 0,1 0 0,2 1 0,-2 1 0,-2-1 0,1 2 0,0 1 0,2 1 0,0 0 0,-1 0 0,-1-1 0,-2-1 0,0 0 0,2 4 0,1 3 0,1 2 0,-1 1 0,1 1 0,1 3 0,1 3 0,2 0 0,-2-3 0,1-4 0,-1-1 0,0-2 0,-2 0 0,-1 0 0,-3-3 0,1 0 0,1 1 0,3 3 0,4 3 0,-1-1 0,-2-1 0,-2 0 0,-2-3 0,0 0 0,-1-4 0,-3-3 0,0-1 0,-1 1 0,0 0 0,0 1 0,0 2 0,0 3 0,1 2 0,1-1 0,-2-4 0,0-5 0,-2-4 0,1-1 0,1-1 0,0 0 0,1 0 0,5 1 0,4 1 0,5 2 0,2-1 0,0 0 0,-1-2 0,-2-2 0,-2 0 0,1-1 0,0 0 0,1 0 0,5 0 0,5-1 0,5 1 0,4-1 0,-5 1 0,-7-1 0,-6 0 0,-3 0 0,3 0 0,7-1 0,5-1 0,4-2 0,3-1 0,1 2 0,2 2 0,-1 1 0,-4 1 0,-6-1 0,-8-1 0,-3 1 0,-4-1 0,0 1 0,0 0 0,0 0 0,1 1 0,0-2 0,-1 0 0,-1 0 0,-3-1 0,-1 2 0,-2 0 0,-2 1 0,-1 1 0,1 2 0,0 3 0,1 2 0,0 0 0,-1-1 0,-2-1 0,-2 2 0,1 4 0,1 6 0,1 2 0,0-1 0,0-4 0,-2-4 0,1-1 0,0 1 0,1 4 0,2 0 0,-1 0 0,0-1 0,0-1 0,2 4 0,5 3 0,1 0 0,2-1 0,-1-2 0,-4-2 0,-1-1 0,2 3 0,-3-3 0,2 1 0,-1 0 0,-1 1 0,3 2 0,1 1 0,-2-4 0,-3-6 0,-1-4 0,-2-1 0,2 0 0,3 2 0,1 0 0,5 4 0,1 0 0,2 1 0,5 0 0,2 0 0,6 2 0,4-1 0,1 0 0,-4-3 0,-7-2 0,-10-3 0,-8-2 0,-3-1 0,1-1 0,2 1 0,4-1 0,1 2 0,0 0 0,-1 0 0,-4 2 0,0 2 0,0 0 0,-2 0 0,0 0 0,1 3 0,1 6 0,3 7 0,1 5 0,-3-2 0,-2 2 0,0-1 0,-1 0 0,-1-2 0,-1-2 0,-1-4 0,0 0 0,0-2 0,0-1 0,0 0 0,-1 2 0,1 3 0,2 4 0,0 0 0,1 2 0,-1 3 0,2 8 0,1 3 0,1 1 0,-2-3 0,-2-9 0,-1-7 0,-1-5 0,0-3 0,0-3 0,0 0 0,-2-3 0,2 1 0,-1 0 0,0 1 0,0 0 0,0 0 0,1 5 0,1 2 0,1 1 0,-1 2 0,-1-2 0,0 0 0,-1-1 0,0-3 0,1-3 0,0-1 0,0 2 0,1 0 0,0 0 0,-1-2 0,0-2 0,-1 1 0,1 1 0,-1-2 0,1-1 0,-1-3 0,0-2 0,0 1 0,0 1 0,0 1 0,1 1 0,1-1 0,-1 0 0,1-1 0,-1-1 0,-1-2 0</inkml:trace>
</inkml:ink>
</file>

<file path=ppt/ink/ink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8-30T10:56:02.434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0 24575,'7'11'0,"0"0"0,1 1 0,1 0 0,1 1 0,1-1 0,1 0 0,-1-1 0,-2-3 0,-2 0 0,-1-1 0,2 1 0,2 2 0,4 1 0,-1-2 0,-1 0 0,-1-1 0,-1 1 0,4 2 0,6 2 0,8 2 0,2-1 0,-4-1 0,-5-2 0,2 1 0,5 2 0,1 1 0,-5-3 0,-8-2 0,-6-1 0,-2 0 0,-1 0 0,5 3 0,5 3 0,3 3 0,1 2 0,-5-5 0,-1-2 0,2 0 0,-4-3 0,0 1 0,-1 0 0,1 3 0,4 6 0,1 1 0,1-1 0,0-2 0,1-3 0,-1-2 0,-2-3 0,-1-2 0,2-1 0,4 1 0,3 0 0,5 1 0,3 2 0,12 6 0,-8-2 0,15 7 0,-9-4 0,2 0 0,-5-3 0,-9-4 0,-8-3 0,0 1 0,-1-1 0,6 1 0,3 2 0,1 0 0,-2-1 0,-2 1 0,-1 2 0,-1 2 0,1 3 0,0 2 0,-4-1 0,-5-2 0,-6-4 0,-3-1 0,-1-1 0,0 2 0,1 3 0,0 0 0,-1-1 0,-2-3 0,-1-2 0,0 1 0,1 0 0,0 2 0,3 0 0,3 2 0,1 3 0,1 3 0,-1 3 0,-3 1 0,-1 1 0,-1-1 0,-1-2 0,0 1 0,-1-1 0,1-3 0,2 0 0,2-1 0,5 4 0,1 3 0,4 5 0,1 1 0,0 2 0,-3-5 0,-4-3 0,-3-1 0,-1-1 0,1 0 0,2-1 0,0-4 0,-1-1 0,-3-1 0,-2-1 0,-3-1 0,0-2 0,1-2 0,-1-4 0,0-2 0,1 0 0,3 1 0,5 4 0,9 0 0,5 1 0,4-2 0,0-3 0,-5-2 0,-4-1 0,0-1 0,2-1 0,8-1 0,7 1 0,7 1 0,2 0 0,-5-2 0,-2-1 0,-11 0 0,-6 0 0,-7 0 0,-7 1 0,0-1 0,0 1 0,-1-1 0,2 1 0,7 0 0,10 0 0,6 0 0,-1 0 0,-10 0 0,-10 1 0,-6 1 0,-3 1 0,-1 1 0,0 1 0,0 2 0,3 6 0,4 8 0,4 3 0,0 1 0,-5-7 0,-3-3 0,0 2 0,2 3 0,5 3 0,4 2 0,0-6 0,-3-5 0,-4-4 0,-4-2 0,1 2 0,3 0 0,0 1 0,0-2 0,-2-1 0,0 1 0,3 4 0,6 3 0,9 1 0,3 1 0,-2-3 0,-7-4 0,-8-1 0,-4-1 0,-2 0 0,0 0 0,-1 0 0,-1 0 0,1 1 0,2 1 0,2 4 0,4 3 0,0-2 0,0-3 0,-3-5 0,-5-5 0,-1 0 0,1 1 0,6 1 0,3 1 0,-1-1 0,-2-1 0,-5-1 0,-2 0 0,-1 0 0,-2-1 0,1 2 0,0 2 0,1 4 0,3 4 0,0 3 0,0 3 0,1 0 0,0 2 0,2 4 0,1 3 0,0 1 0,-1-2 0,-2-4 0,0-3 0,0-2 0,0-2 0,3 0 0,3 0 0,-2-3 0,-1-1 0,-3-2 0,-3-3 0,2 3 0,-1 0 0,0-3 0,-3-2 0,-1-1 0,0 3 0,0 4 0,2 0 0,-1 2 0,1 2 0,0 3 0,2 6 0,1 5 0,0 0 0,0 1 0,-1-2 0,0-4 0,-1-2 0,-1 0 0,-1 1 0,0 2 0,1 3 0,0-2 0,0 0 0,0-1 0,-1-2 0,1-4 0,0-2 0,-1-2 0,1-1 0,-1 0 0,0 0 0,0-3 0,-1-2 0,0-3 0,-1-1 0,0-1 0,0 3 0,2 5 0,-1 3 0,1 2 0,1 5 0,1 3 0,0 3 0,0-2 0,1-10 0,1-6 0,1-2 0,0-2 0,-3-2 0,-1-1 0,-2-2 0,0 1 0,0-1 0,0 1 0,-1-1 0,2 2 0,1 3 0,3 5 0,4 5 0,4 7 0,-1 1 0,-1-3 0,-3-4 0,-2-5 0,2 4 0,2 5 0,4 3 0,3-1 0,-3-5 0,0-3 0,1-3 0,3 0 0,2 1 0,6 3 0,3 3 0,3 3 0,-2 0 0,-5-2 0,-2 0 0,1 5 0,5 5 0,1 0 0,-4-4 0,-9-9 0,-5-5 0,-5-3 0,1 5 0,3 4 0,1 2 0,-2 0 0,-1 0 0,-1 1 0,3 2 0,2 3 0,3 1 0,0-3 0,-3-6 0,-2-5 0,-2-3 0,0-2 0,-1 0 0,3 1 0,4 3 0,4 3 0,1 0 0,-1 0 0,-3-3 0,0 0 0,-4-2 0,-6-5 0,-3-2 0</inkml:trace>
</inkml:ink>
</file>

<file path=ppt/ink/ink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8-30T10:56:56.936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103 1 24575,'-8'3'0,"0"0"0,4 0 0,0-1 0,2 0 0,0 1 0,0-1 0,0 0 0,0 1 0,1 0 0,-1-1 0,1 0 0,0 1 0,-1-1 0,0 1 0,-1 1 0,0-1 0,1 1 0,-1 1 0,-1 0 0,1 0 0,0 0 0,0-1 0,2 0 0,-2-1 0,1 2 0,-1 1 0,0 3 0,-1 0 0,0 2 0,1-1 0,0-1 0,1 0 0,1-2 0,-1 1 0,1 1 0,-1-2 0,1 0 0,1-2 0,0 1 0,0 2 0,0 1 0,0 1 0,0 1 0,2-1 0,0-1 0,1 1 0,0-1 0,1 3 0,1 0 0,1 0 0,1-1 0,-1-2 0,0-2 0,-1-2 0,1 2 0,2-1 0,3 1 0,1-1 0,0 0 0,1-2 0,-1 1 0,1-1 0,2 1 0,2 0 0,1 0 0,-1-1 0,-3 0 0,-4-1 0,-3-1 0,2 1 0,4 1 0,4 1 0,1 2 0,-2-1 0,7 1 0,-4-2 0,8 1 0,-7-1 0,1 0 0,-3 0 0,-1-2 0,-6-2 0,-1 0 0,0 0 0,-1 1 0,1-1 0,-1 1 0,-1-1 0,2 1 0,-1-1 0,2 0 0,3 2 0,0 0 0,0-1 0,-4 0 0,-4-1 0,-1 0 0,0 1 0,1-1 0,6 2 0,9-1 0,8 2 0,3 0 0,-13-3 0,-7 1 0</inkml:trace>
</inkml:ink>
</file>

<file path=ppt/ink/ink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8-30T10:57:11.402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1 347 24575,'10'-3'0,"0"1"0,-3 1 0,1-1 0,1 1 0,0-1 0,-3 1 0,-1 0 0,0 1 0,2 0 0,2 0 0,1 0 0,2-1 0,0 1 0,-1-1 0,-1 1 0,2 0 0,3 0 0,5 0 0,1 0 0,-3-1 0,-5 1 0,-4-1 0,-3 1 0,1 0 0,4 0 0,3 0 0,1 0 0,1 0 0,1 2 0,9 2 0,10 2 0,5 0 0,-1-2 0,-10-1 0,-10-1 0,-3-1 0,-2 0 0,0 0 0,-1 0 0,-2-1 0,-2 0 0,-1 0 0,3 1 0,2 0 0,7 1 0,4 1 0,4 0 0,1 1 0,-3-1 0,-1 2 0,-2 0 0,-3 0 0,-3-2 0,-4 0 0,-4-2 0,0 0 0,7 1 0,15 3 0,18 2 0,4 2 0,-2 2 0,-10 0 0,-9 0 0,-4-1 0,-10-3 0,-6-1 0,-4 0 0,2 4 0,6 6 0,6 4 0,4 2 0,0 1 0,-1 0 0,-2 0 0,-1 1 0,0 0 0,-3-5 0,-6-5 0,-6-6 0,-3-2 0,4 3 0,7 6 0,7 2 0,2 1 0,-1-3 0,-1-3 0,0-1 0,5 0 0,1-2 0,-2-1 0,-4-2 0,-8-4 0,16 8 0,20 7 0,18 5 0,20 5 0,-4-3 0,-5-2 0,-14-4 0,-20-6 0,-18-6 0,-13-3 0,-2-1 0,-1-2 0,4 1 0,5-1 0,5 1 0,5 1 0,5 1 0,-1 1 0,-3-1 0,-9-1 0,-7-2 0,-5 0 0,-5 1 0,2-1 0,5 2 0,6-1 0,2 1 0,-1-1 0,-3 1 0,-2-2 0,0 1 0,0 0 0,-2 0 0,-3-1 0,-2 0 0,-1 0 0,1 0 0,3 0 0,4 0 0,4 0 0,3-1 0,-3 0 0,-2 0 0,-4 0 0,-3-1 0,-1 1 0,0-1 0,-1 0 0,-2 1 0,-2 0 0,1 1 0,1-1 0,4 0 0,1 0 0,-1 0 0,-2 1 0,-1-1 0,0 1 0,1-1 0,3 0 0,-1 1 0,-1-1 0,-4 1 0,-1 0 0,3-1 0,6-1 0,8 0 0,5 0 0,0 1 0,-4-1 0,-7 1 0,-5-1 0,-2 1 0,-2 1 0,0-1 0,0-1 0,3-1 0,5-2 0,2 0 0,-1 0 0,-3 2 0,-3-1 0,-1 0 0,1 0 0,1 0 0,1-2 0,1 1 0,-1-2 0,4-3 0,5-4 0,2 0 0,-1 0 0,-3 4 0,-6 4 0,-3 1 0,1-2 0,1 0 0,3-3 0,1 0 0,1 0 0,2 0 0,5-3 0,2 0 0,2 0 0,-1 1 0,-4 2 0,-2 1 0,-3 0 0,4 0 0,1 1 0,-1 0 0,-4 2 0,-6 1 0,-2 0 0,5-2 0,2-2 0,4-3 0,4-2 0,0 0 0,2 0 0,1 0 0,0-1 0,1-2 0,1-5 0,4-4 0,4-4 0,2-1 0,3 0 0,-2 2 0,-5 5 0,-8 5 0,-8 5 0,-8 2 0,-1 0 0,-1 0 0,4-2 0,1-3 0,3 0 0,1-1 0,1 1 0,2 1 0,-1 2 0,-3 2 0,-2 2 0,-4 1 0,1-1 0,1 0 0,0 1 0,-1 0 0,-2 1 0,-2 3 0,0-1 0,1 0 0,2-1 0,1-1 0,-3 1 0,-1 1 0,1-1 0,0 0 0,1 0 0,0 0 0,-1 0 0,0 0 0,0-2 0,1 1 0,0-1 0,-1 2 0,-1 1 0,-3 2 0,-1 2 0,-1 0 0,0 2 0,1 2 0,1 4 0,0 3 0,2 0 0,-2 1 0,-2-1 0,-1-2 0,-1 0 0,0 1 0,-1 2 0,0 3 0,1 5 0,2 1 0,0 2 0,1 0 0,1 0 0,-2-2 0,1-3 0,-3-3 0,0-2 0,0 1 0,1 0 0,0 0 0,0 0 0,-1-1 0,0 0 0,0 1 0,1 1 0,2 1 0,4 4 0,1 2 0,-1-1 0,-1-1 0,-3-3 0,-1-2 0,0 2 0,1 1 0,0 0 0,0 1 0,1 0 0,0 1 0,1 2 0,1 3 0,0-2 0,-1-4 0,1-3 0,2-2 0,2 0 0,-2 0 0,0-3 0,-2-3 0,0 1 0,3 1 0,3 3 0,6 2 0,2 2 0,1-2 0,2-1 0,1-1 0,4 3 0,-1 0 0,-5-3 0,-7-2 0,-4-4 0,-3 0 0,-1-1 0,-1 0 0,-2-2 0,1 1 0,1 0 0,3 3 0,4 2 0,2 2 0,1 0 0,-1 1 0,-1 0 0,4 2 0,-1-1 0,1-2 0,-1-3 0,0-1 0,-3-2 0,-4-1 0,-5-1 0,0 1 0,1-1 0,4 1 0,5 0 0,6 1 0,4 0 0,1 0 0,0 1 0,-3-1 0,-5 0 0,-3-1 0,-4-1 0,-1 0 0,-3-1 0,-2 0 0,-1-1 0,1 0 0,2 1 0,2-1 0,1 1 0,2-2 0,2 1 0,4 0 0,11 2 0,11 1 0,3 1 0,-5-1 0,-14-2 0,-12 0 0,4 1 0,6 2 0,7 0 0,0-1 0,-10-1 0,-6-2 0,-1 3 0,10 2 0,22 4 0,18 2 0,1-3 0,-11-2 0,-24-1 0,-15 1 0,-3 2 0,-1 1 0,0 0 0,3 2 0,8 6 0,9 6 0,6 2 0,-6-6 0,-11-8 0,-10-6 0,-5-1 0,5 4 0,4 3 0,-1 0 0,-1 0 0,-2-1 0,2 2 0,1 3 0,1-1 0,-2-3 0,-3-2 0,0-1 0,-1 0 0,3 1 0,2 1 0,1 0 0,0-1 0,3 3 0,10 7 0,11 7 0,8 6 0,-1-1 0,-5-6 0,-7-2 0,-5-3 0,-7-5 0,-6-4 0,-6-5 0,-3-2 0,-1 0 0,3 2 0,5 6 0,7 4 0,4 2 0,-2-4 0,-6-3 0,-7-5 0,0 0 0,2 2 0,2 0 0,-3-2 0,-2-1 0,-2-2 0,3 3 0,2 1 0,-1-1 0,-3 0 0,-2-3 0,0 2 0,2 2 0,4 3 0,4 3 0,1 0 0,-4-3 0,-2-1 0,0-1 0,1 2 0,2 1 0,-1-1 0,-2-3 0,-3-2 0,1 0 0,0 0 0,-1-1 0,0-1 0,0 2 0,1 1 0,4 3 0,1 1 0,-2-1 0,-2-3 0,-4-2 0,-1-1 0,-1-1 0,-1-2 0</inkml:trace>
</inkml:ink>
</file>

<file path=ppt/ink/ink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8-30T10:57:27.603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2731 24575,'9'5'0,"-1"0"0,-1-2 0,1 1 0,0-1 0,2 0 0,1 0 0,-2 0 0,-1-2 0,-3 1 0,2 0 0,2 1 0,6 1 0,3-1 0,-2 0 0,-1-2 0,-3 0 0,0 0 0,0 1 0,-1-1 0,0 1 0,-3-1 0,-2 1 0,-1-2 0,0 1 0,3 0 0,8 2 0,10 1 0,7 1 0,2 0 0,-4-1 0,-7 0 0,-6-2 0,-4 0 0,-3 0 0,-1-1 0,-1 0 0,-1-1 0,1 1 0,4-1 0,3 1 0,4 0 0,0 1 0,0 0 0,-1 1 0,-3-2 0,-1 1 0,-4-1 0,-3-1 0,-3 1 0,-1-1 0,0 1 0,2-1 0,3 0 0,2 1 0,3-1 0,-1 1 0,1 0 0,-1 0 0,-2-1 0,0 1 0,-1-1 0,-3 1 0,1-1 0,2 1 0,3 0 0,-1 0 0,-2 0 0,-1 1 0,6 0 0,4 0 0,4 0 0,1-1 0,-5 0 0,-3 0 0,-4 0 0,-3-1 0,1 0 0,3 0 0,4 1 0,4 0 0,3 2 0,0-1 0,-6-1 0,-3-1 0,-3 0 0,-1 0 0,-1 0 0,2 0 0,0 1 0,1-1 0,1 1 0,1 0 0,1 0 0,0-1 0,-3-1 0,-2 0 0,0-1 0,0-1 0,2 0 0,2 1 0,-1 0 0,0 1 0,0 0 0,0 1 0,0 0 0,8 0 0,4 1 0,0-1 0,-1 0 0,-9 0 0,-4 1 0,2 2 0,0 2 0,3 1 0,-3-1 0,-5 0 0,-1-1 0,0 2 0,3 0 0,2 1 0,0 0 0,-2-1 0,-1-1 0,1 3 0,4 0 0,2 2 0,1-1 0,-4-1 0,-1-1 0,5 2 0,11 6 0,12 4 0,6 1 0,-6-5 0,-13-7 0,-11-5 0,-9-4 0,-3-1 0,0-1 0,0-1 0,2 1 0,1-1 0,0 0 0,0-1 0,0 0 0,3-2 0,0 1 0,0 0 0,-2 1 0,-2 2 0,-2 0 0,1 0 0,0-2 0,2-1 0,-1 0 0,1 1 0,-1 1 0,0 1 0,0-1 0,1 0 0,0-1 0,1 0 0,2-1 0,2 1 0,-2 0 0,-1 1 0,-1 0 0,1 0 0,5 1 0,1-1 0,-1 0 0,-1-1 0,0-2 0,1-2 0,2-1 0,3-3 0,0 0 0,-1 0 0,-4 2 0,-1 2 0,0 0 0,-1 1 0,-1 0 0,-1 0 0,0-2 0,2-1 0,0 1 0,-2 1 0,-3 3 0,-2 1 0,-1-1 0,1-1 0,1-2 0,1 0 0,2 0 0,-2 2 0,-1 2 0,-1 1 0,0-2 0,2-2 0,3-4 0,1-1 0,2-3 0,2-3 0,3-1 0,2 0 0,-1 2 0,-1 2 0,2 0 0,2-2 0,5 1 0,-2 2 0,-5 4 0,-3 1 0,-7 2 0,0 1 0,-1 0 0,0 1 0,0-2 0,1 0 0,1 0 0,1-1 0,4-3 0,0-1 0,0 0 0,-1 1 0,1 1 0,0 0 0,0 1 0,-1 0 0,-2 2 0,0 1 0,-1-2 0,3-1 0,2-1 0,3 0 0,-3 1 0,-2 1 0,-2 1 0,2 0 0,0-1 0,-2 1 0,-4 2 0,-3 1 0,-1 0 0,1 0 0,0 0 0,0 0 0,2-1 0,0-1 0,2-1 0,3-3 0,1-2 0,3-2 0,2 0 0,-2-1 0,0 1 0,-3 0 0,-2 2 0,-2 0 0,-1 0 0,1-1 0,1 0 0,0-1 0,-1 1 0,-1 0 0,-2 1 0,1 0 0,-2 2 0,0-1 0,-2 1 0,-1-1 0,-1-3 0,-2-2 0,1-3 0,1-2 0,-1-1 0,-1 3 0,-1 1 0,-1 1 0,-1 0 0,-1 0 0,0 1 0,-1 2 0,0 3 0,-1 3 0,0 0 0,1 1 0,0 1 0,1 1 0,1 0 0,-1-3 0,0-1 0,-1-2 0,1-2 0,0-1 0,-2-5 0,-2-4 0,-1-1 0,1-1 0,1 4 0,1 0 0,0 2 0,0 3 0,0 0 0,2 2 0,1 1 0,0 2 0,0 1 0,0 0 0,0 0 0,0 0 0,1-3 0,-1-3 0,1-2 0,1-1 0,-1 3 0,0 1 0,1 2 0,-1-1 0,1 0 0,0-1 0,0 0 0,0-1 0,0 2 0,0-1 0,0-1 0,-1 0 0,1 0 0,-1 0 0,1 0 0,-1-2 0,1 0 0,0 0 0,0-1 0,0-2 0,0-2 0,0-1 0,0-1 0,1-1 0,1-1 0,0-12 0,-1 8 0,2-9 0,-1 9 0,1 0 0,-1 1 0,-1 1 0,1 4 0,0 0 0,0 2 0,1 2 0,-2 4 0,1 5 0,-1 1 0,1 1 0,0-5 0,1-3 0,-1-3 0,0 0 0,0 1 0,-1 1 0,0 2 0,1 1 0,0 2 0,-1 3 0,1 3 0,-1 1 0,0 1 0,-1 2 0,1 0 0,0 1 0,0-1 0,0 0 0,-1-1 0,0 0 0,0 1 0,0 1 0,0 1 0,0 0 0,0 0 0,0 0 0,0 0 0,0 1 0,0-1 0,0-1 0,0 0 0,1 0 0,10-7 0,-8 8 0,8-6 0</inkml:trace>
</inkml:ink>
</file>

<file path=ppt/ink/ink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8-30T10:57:40.985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1517 7 24575,'-15'2'0,"-2"0"0,-4 0 0,-3 1 0,1-2 0,5 0 0,6-1 0,5 0 0,2 0 0,0 0 0,0 0 0,-2-1 0,-4 0 0,-7-2 0,-1 1 0,2 0 0,5 0 0,1 0 0,1 0 0,-1 0 0,0 2 0,1 1 0,1 1 0,2 0 0,2 1 0,-1 1 0,-2 1 0,0 0 0,1 0 0,2 1 0,2-1 0,-1 0 0,1 0 0,-2 1 0,1-2 0,0 2 0,2-2 0,0 0 0,-1 1 0,0 2 0,0 0 0,-1 1 0,1-1 0,0 1 0,1 0 0,0 1 0,0 0 0,0 0 0,-1 1 0,1 0 0,-1 1 0,1-1 0,0-1 0,0-2 0,0-1 0,1 1 0,-1 1 0,1 2 0,-2 1 0,-1 2 0,-1 1 0,1 4 0,-1 1 0,0 2 0,0-2 0,-2-1 0,1-4 0,-1-1 0,2-1 0,0 0 0,0 1 0,0 1 0,-3 1 0,0 3 0,-2 0 0,1 0 0,2 1 0,1-1 0,0 0 0,1-1 0,0-2 0,0 0 0,-2 2 0,-3 2 0,-3 4 0,-2 2 0,-1 3 0,-1-2 0,2 2 0,2-2 0,1-2 0,2-3 0,-1-1 0,1-4 0,1-1 0,0-1 0,0-1 0,2-2 0,0-1 0,0 2 0,-1 1 0,-1 2 0,0-1 0,1-2 0,1-1 0,2-3 0,1-1 0,1-1 0,1 0 0,-2 0 0,0 1 0,-1 1 0,-1 2 0,-2 2 0,1 0 0,0-1 0,1 1 0,2-1 0,-1-1 0,1 1 0,0 0 0,1 0 0,0-1 0,1-1 0,0-1 0,0-1 0,0 2 0,-2 3 0,-2 4 0,-1 1 0,1-1 0,1-1 0,1-1 0,2 0 0,-1-2 0,1-2 0,0-4 0,2-3 0,-1 1 0,0-1 0,-1 3 0,-1 2 0,-2 3 0,1 2 0,-1 3 0,1 0 0,1 0 0,0-1 0,-1-1 0,2 0 0,-1 1 0,1 0 0,0 0 0,0-2 0,0-1 0,0 1 0,0-1 0,0 3 0,0 1 0,0 0 0,-1 1 0,-1-1 0,1 0 0,0-2 0,2-3 0,-1 2 0,-1 2 0,-1 1 0,0 3 0,1-2 0,-1 1 0,0 0 0,-1 1 0,1 1 0,-1 0 0,1 1 0,0-1 0,0-1 0,0 0 0,-1 3 0,-1 4 0,0 1 0,1 0 0,1-1 0,1 2 0,0 2 0,-1 3 0,0 2 0,0-2 0,0-2 0,0-2 0,-1 0 0,2 0 0,0 4 0,0 0 0,1-1 0,-1 1 0,0-2 0,2 1 0,-1 1 0,1 0 0,-1-2 0,1-4 0,0-5 0,0 1 0,0 1 0,1 0 0,0-1 0,-1-2 0,1 1 0,-1 1 0,1 3 0,-1 1 0,0 0 0,-1-1 0,0-3 0,0 2 0,0 1 0,0 2 0,1 0 0,0-4 0,0-2 0,0 0 0,0 0 0,-1 6 0,0 3 0,0 5 0,-1-1 0,0 1 0,0 0 0,-1 3 0,2 3 0,1 1 0,0-4 0,0-4 0,0-5 0,0-7 0,-1-3 0,1-1 0,0 4 0,1 4 0,-1 2 0,0 3 0,0-2 0,-2 1 0,1-1 0,-1 1 0,0-3 0,0-5 0,1-4 0,0-4 0,-1 2 0,1 5 0,-1 3 0,0-2 0,1-4 0,-1-4 0,0 2 0,-2 2 0,1 2 0,1-4 0,0-5 0,2-4 0,-1 0 0,1 1 0,-3 8 0,-1 0 0,1 1 0,-1-2 0,2-8 0,-1 0 0,0 0 0,-1 1 0,1-2 0,1-2 0,2-2 0,-2 1 0,-2 3 0,-1 2 0,-1 1 0,2-3 0,1-2 0,0 1 0,-3 1 0,-2 2 0,2-2 0,1-2 0,2-2 0,0-2 0,1 1 0,1-1 0,-1 0 0,-1 2 0,-5 2 0,-7 1 0,-1 1 0,0 0 0,3-2 0,3-1 0,-2 1 0,-1 1 0,1-1 0,2 0 0,5-2 0,3-1 0</inkml:trace>
</inkml:ink>
</file>

<file path=ppt/ink/ink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8-30T10:57:45.585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1802 1 24575,'-20'5'0,"-5"1"0,-5 0 0,2-1 0,4-1 0,3 0 0,-5 3 0,-1-1 0,-2 1 0,2-3 0,4 0 0,0 1 0,3 1 0,0 2 0,1-1 0,5 0 0,2 0 0,2 0 0,2-2 0,0-1 0,-2 0 0,-1 2 0,-2 1 0,1-1 0,0 0 0,-3 0 0,-2-1 0,-2 2 0,0-1 0,2 0 0,1 0 0,3-3 0,3 1 0,0-1 0,-1 0 0,-5 4 0,-6 1 0,-2 1 0,-4 3 0,-2 1 0,0 0 0,-2 1 0,4-2 0,4-2 0,4-2 0,5-2 0,1-1 0,3 0 0,-1 0 0,1 2 0,-1 0 0,0-1 0,0 0 0,-3 1 0,-1 2 0,-3 1 0,2 0 0,2-1 0,3-3 0,0-1 0,1-1 0,0 0 0,-1 0 0,-3 0 0,-3 0 0,-2 0 0,3-1 0,5-1 0,3 0 0,-1 1 0,-1 2 0,-4-1 0,1 1 0,1-2 0,0 0 0,0 0 0,1 0 0,-1 1 0,3-1 0,2-1 0,3 0 0,1-1 0,-2 1 0,-2 1 0,-3 1 0,1 0 0,2-1 0,-1 0 0,1 1 0,-3 0 0,0 1 0,1 0 0,2-2 0,-1 1 0,0 0 0,-4 2 0,-2 0 0,2 0 0,3 0 0,2-2 0,0 2 0,-1 0 0,0 0 0,2-2 0,2-1 0,3-1 0,-1 2 0,-2 1 0,-2 2 0,-2 3 0,-1 1 0,-2 3 0,0 0 0,1-1 0,0-1 0,3-3 0,3-1 0,3-1 0,0-2 0,1 0 0,0 1 0,0 3 0,0 2 0,0 0 0,0 2 0,0-4 0,1 1 0,0 3 0,1 4 0,1 3 0,0 2 0,1-2 0,-1-2 0,-2-3 0,-1-3 0,0-2 0,0-2 0,-1 0 0,1-2 0,-1 1 0,0 0 0,-1 2 0,1 2 0,-2 0 0,1 0 0,-1 0 0,0 1 0,-1-1 0,-1 2 0,-1 0 0,1 1 0,1-1 0,1 0 0,0-2 0,-1 0 0,-1 0 0,1 1 0,2 0 0,0 0 0,0 0 0,0-1 0,-1-1 0,0-2 0,2 0 0,-1-1 0,2 1 0,-2 1 0,0 4 0,0 1 0,-1 1 0,1-3 0,0-2 0,1 0 0,0-2 0,0-1 0,1-2 0,0-1 0,0 0 0,-1 4 0,0 1 0,-1-1 0,2-3 0,0-2 0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8-30T10:26:26.648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1064 24575,'18'-8'0,"8"-2"0,5 1 0,4 2 0,0 2 0,-7 1 0,-7 1 0,-8 0 0,-5 1 0,0 1 0,6-2 0,6-2 0,3-1 0,3-2 0,3 1 0,8-1 0,4 2 0,1 1 0,-3-2 0,-6 1 0,-3 0 0,-7 0 0,-6 1 0,-3 0 0,1 0 0,6-2 0,7-3 0,7-1 0,3-1 0,2 2 0,1 1 0,-3 1 0,-5 1 0,-6-1 0,-6 1 0,2-1 0,-1 0 0,0 1 0,0-2 0,0 0 0,3 0 0,4-1 0,2 0 0,1 2 0,1 1 0,-3 1 0,-1 0 0,1 1 0,-1 1 0,-3 1 0,-2 0 0,-3-1 0,4 1 0,3-1 0,1 0 0,-2 1 0,-3 0 0,-3 0 0,0 1 0,1 0 0,0 1 0,-3 0 0,-4 0 0,-6 1 0,2-1 0,5 1 0,2-1 0,-1 0 0,-6 1 0,-5 0 0,3-1 0,5 0 0,6-1 0,3 1 0,-3-1 0,-3 1 0,3 0 0,9 0 0,8 0 0,-1 0 0,-3-2 0,-10-1 0,1-1 0,8-1 0,0 0 0,-3 0 0,-10 3 0,-9 0 0,-5 2 0,-1 0 0,2-1 0,0-1 0,3 1 0,0 0 0,0 0 0,-2 1 0,-1-1 0,2 0 0,1 0 0,2 0 0,0 0 0,-3 0 0,-1 1 0,-2-1 0,3-1 0,4 0 0,3 0 0,3 0 0,1-1 0,0 1 0,5-1 0,5 0 0,6 1 0,0-1 0,-6 1 0,-8 1 0,-5-1 0,1 0 0,5-1 0,1-1 0,0 0 0,-4 0 0,1 0 0,5 0 0,2 1 0,0 0 0,-6 0 0,-7 0 0,-2 0 0,3 0 0,6-2 0,4 1 0,2 0 0,-6 2 0,-6 0 0,-1 1 0,4-1 0,5-1 0,3 0 0,-4 0 0,-5 0 0,-5 1 0,0 0 0,1 0 0,2-1 0,1 0 0,-2 1 0,-1-1 0,1 1 0,5-1 0,3 0 0,0 0 0,-3 1 0,-4 0 0,2 0 0,4-2 0,2 0 0,-3 1 0,-2 0 0,1-1 0,5 1 0,7-1 0,6 0 0,1 1 0,-6 1 0,-8 0 0,3 0 0,5-1 0,8-1 0,-2 1 0,-15 0 0,-8 1 0,-4 0 0,10-1 0,11-3 0,5-1 0,2 0 0,-2 0 0,-1-1 0,7 1 0,-2 0 0,-2 1 0,-9 2 0,-8 1 0,-3 1 0,0-1 0,0-1 0,1-2 0,-1 1 0,1 0 0,1 1 0,-4 2 0,-1 1 0,-3 0 0,2 0 0,6 1 0,9-1 0,9 1 0,3 0 0,-3 1 0,-2 0 0,0 1 0,3 1 0,0 0 0,-8 0 0,-12 0 0,-9-2 0,1 1 0,6 0 0,10 0 0,5 0 0,2-1 0,3 1 0,4-1 0,7 1 0,0 0 0,-3-2 0,-9 1 0,-3-1 0,7 1 0,12 0 0,11 0 0,2 0 0,-12-1 0,-14 1 0,-9-1 0,-2 1 0,3 0 0,1 0 0,-4 0 0,-2-1 0,0 0 0,2-1 0,5 0 0,5 1 0,0 0 0,2 0 0,1-1 0,3 0 0,-2 0 0,-8 0 0,-4 0 0,-5 0 0,1 1 0,1-1 0,-2 0 0,1 0 0,0 0 0,-2 0 0,-2 0 0,-4 0 0,4-1 0,4-1 0,9 0 0,4 1 0,1 0 0,-3 1 0,-2 0 0,-3-1 0,-1 0 0,-1-1 0,2 1 0,2 0 0,-1-2 0,-2 2 0,-2-1 0,2 1 0,3 1 0,3 0 0,-2 1 0,-3 0 0,0-1 0,11 0 0,11 1 0,2-1 0,-4 1 0,-14-1 0,-14 0 0,-2-1 0,3 1 0,5 1 0,2 0 0,4-1 0,-11 0 0,12-1 0,-2-1 0,4 1 0,1-1 0,-9 2 0,-5-1 0,-1 0 0,-3 0 0,1-1 0,-2 1 0,-2 0 0,2 0 0,3 0 0,6 0 0,3-1 0,-3 1 0,-9 0 0,-9 1 0,-5 0 0,1-1 0,3 0 0,2-1 0,-1 0 0,-3 1 0,2 0 0,0 0 0,2 0 0,1-1 0,-2 1 0,0 0 0,-1 1 0,2 0 0,2-1 0,2-1 0,-1 0 0,-3 1 0,-5 1 0,-3 0 0,-2 1 0,0 0 0,-1 0 0,3 1 0,4 1 0,1-1 0,3 1 0,-1 0 0,-1-1 0,1 2 0,-4-1 0,-2 0 0,-1 0 0,0-1 0,1 1 0,0 2 0,2 3 0,0 1 0,-1-1 0,-1-1 0,-5-5 0,2 1 0,0 0 0,0 1 0,0 0 0,1 0 0,0 1 0,2 1 0,2 1 0,-3-2 0,-1-1 0</inkml:trace>
</inkml:ink>
</file>

<file path=ppt/ink/ink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8-30T10:57:48.952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838 1 24575,'-5'10'0,"0"-1"0,1 0 0,1-1 0,-1 1 0,-1 0 0,0-1 0,1 0 0,0 0 0,1 0 0,-1 0 0,-1 0 0,0 1 0,0 1 0,-1 1 0,1 1 0,1 0 0,0 3 0,0 1 0,-1 1 0,-1 0 0,1-3 0,-1 0 0,-1 1 0,0 2 0,0 1 0,0-2 0,0 1 0,1-2 0,0-1 0,0 2 0,1-1 0,0 2 0,0-2 0,2-2 0,0-3 0,0-1 0,0-2 0,0 1 0,0-1 0,0 3 0,-1 1 0,-1 4 0,1-2 0,-1 1 0,0-3 0,1-1 0,0 2 0,-1-1 0,0 0 0,-1 1 0,-1 1 0,-1 1 0,-1 0 0,-1 2 0,0-2 0,0 0 0,1-1 0,0 0 0,0 0 0,-2 0 0,0-2 0,3-1 0,2-3 0,2-2 0,-1 1 0,-2 0 0,-1 4 0,-2 0 0,2 1 0,0-1 0,0-1 0,-1 3 0,0-1 0,0 0 0,1-1 0,2-1 0,-1 0 0,-1 1 0,-2 3 0,0 0 0,0 0 0,1-1 0,2-1 0,0 0 0,0-1 0,0 0 0,0 2 0,0 0 0,0 0 0,2-2 0,0-3 0,-1 4 0,-4 2 0,-2 5 0,-3 2 0,-1-2 0,2-2 0,2-1 0,0-1 0,4-1 0,1-4 0,1-1 0,-1-1 0,-2 3 0,-2 2 0,1-3 0,4-2 0,3-4 0,0-1 0,-2 4 0,-4 2 0,-4 5 0,0 0 0,1-3 0,5-4 0,3-2 0,-1 1 0,-1 3 0,-3 3 0,0 0 0,4-4 0,2-5 0</inkml:trace>
</inkml:ink>
</file>

<file path=ppt/ink/ink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8-30T10:57:53.902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960 0 24575,'-6'14'0,"-1"-2"0,2-5 0,0 1 0,0 1 0,0 0 0,0-1 0,1 1 0,-1-2 0,0-1 0,1 0 0,1-2 0,1-1 0,0 1 0,0 0 0,-1 1 0,-1 2 0,-1 0 0,-1 2 0,-1 1 0,0 0 0,0-1 0,0-1 0,0 0 0,0 0 0,1-2 0,0 1 0,-2 0 0,1 0 0,-1 0 0,2 0 0,1-1 0,-1 0 0,-1 0 0,0 0 0,0 0 0,1-1 0,1 0 0,-1-1 0,-2 2 0,-2 1 0,0 1 0,0 1 0,-2 2 0,1-1 0,-2-1 0,0 1 0,2-1 0,-2 3 0,3-1 0,0-1 0,0-1 0,2 0 0,-2 1 0,-3 1 0,-1 1 0,0 0 0,2-2 0,0 1 0,-1 1 0,-3 2 0,0 0 0,1 1 0,2-2 0,1 1 0,-1 0 0,-2 1 0,-3 3 0,-1 0 0,-1 0 0,0 1 0,2-1 0,3-3 0,4-3 0,4-4 0,2-1 0,0-1 0,2 0 0,-1 2 0,0 0 0,0 0 0,-1 0 0,-2 0 0,-1 1 0,-2 4 0,0 2 0,2 0 0,0-1 0,3-4 0,-1 0 0,-2 1 0,-2 2 0,1 1 0,0-1 0,2-1 0,1 0 0,-1 2 0,0 1 0,-1 1 0,1-1 0,0-1 0,-1 0 0,-2 2 0,-1 4 0,-1 1 0,1 0 0,2-3 0,2-3 0,3-4 0,1 0 0,-1 1 0,1-1 0,1-1 0,0-1 0,1-1 0,-1 0 0,1 0 0,-1-1 0,2-2 0,-1 0 0,1-2 0,-1 0 0,0 1 0,0 1 0,1 0 0,-1-1 0,1-1 0,0 2 0,0 2 0,0 2 0,0-1 0,0 0 0,0 0 0,0 0 0,0 1 0,0 0 0,0-2 0,0-2 0,0 1 0,0 1 0,-1 0 0,0 0 0,0-2 0,0 0 0,0-2 0,1-1 0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8-30T10:26:32.065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1 677 24575,'15'-8'0,"4"-3"0,6-4 0,5-2 0,6-1 0,5 0 0,-1 2 0,-8 3 0,-12 5 0,-10 3 0,-5 0 0,1 0 0,1-3 0,2 0 0,1-1 0,0-3 0,4-5 0,3-6 0,5-6 0,0 2 0,-3 2 0,-5 4 0,-6 6 0,-3 2 0,-3 3 0,0 2 0,-1 0 0,0-1 0,0 1 0,0-1 0,1 1 0,-1 1 0,1 1 0,-1-1 0,0-1 0,1 0 0,-1-2 0,0 0 0,0-1 0,1-1 0,1 0 0,-1 1 0,0 0 0,0 3 0,-1 2 0,1 1 0,-1 0 0,2-2 0,2-1 0,1 0 0,0-1 0,2 1 0,-2 1 0,0 0 0,0 0 0,-1 1 0,0 0 0,-1 1 0,0 0 0,0 1 0,-1 1 0,0 0 0,-1 0 0,2 0 0,1-1 0,3-1 0,-1 1 0,-1 0 0,-1 2 0,-1 0 0,2 0 0,1 0 0,-1 0 0,2 1 0,6 0 0,10 0 0,2-1 0,-6 1 0,-8 0 0,-9 0 0,2 2 0,1-1 0,1 1 0,1 0 0,-2 0 0,0 0 0,2 0 0,6 1 0,4 1 0,0 0 0,-5 0 0,-4-1 0,1 0 0,1 1 0,1-1 0,0 2 0,1 1 0,2 1 0,3 1 0,-2 1 0,-3-2 0,-4 0 0,1 1 0,1 2 0,3 1 0,1 0 0,-1 0 0,0-2 0,0 1 0,0-1 0,-3-1 0,-2-1 0,-1-1 0,-2-1 0,-1-1 0,0 1 0,0 2 0,4 3 0,3 3 0,3 1 0,-2-3 0,-3-2 0,-5-3 0,-1-1 0,0 1 0,-2 0 0,0 0 0,1 2 0,0 0 0,0 0 0,0 3 0,2 4 0,2 3 0,0 3 0,0 1 0,-2-4 0,-1-2 0,-2-1 0,0-3 0,0-1 0,-1 0 0,1 0 0,1 3 0,0 4 0,0 1 0,0 1 0,-1-3 0,0-3 0,-2-2 0,1-4 0,-1 1 0,0 1 0,1 3 0,-1 4 0,-1 2 0,0 1 0,0-2 0,1-4 0,-2 0 0,1-1 0,-1-1 0,0 0 0,1-2 0,-1 2 0,-1-1 0,1 0 0,0-1 0,0-1 0,-1 0 0,0 1 0,0 0 0,-1 0 0,0-2 0,0 0 0,-1 2 0,-3 2 0,-1 2 0,1-1 0,-2 0 0,3-3 0,-1 0 0,1-1 0,2-2 0,-2 0 0,0 1 0,-2 1 0,0-1 0,2-1 0,0 1 0,-2 2 0,-1 3 0,-1 0 0,1 1 0,1-2 0,2-1 0,1-1 0,0 0 0,0-1 0,0 2 0,-1 2 0,-2 0 0,1 1 0,-1-1 0,3-2 0,-1 1 0,2 0 0,0 1 0,1 1 0,0-3 0,1-1 0,1-2 0,0 1 0,1 1 0,0 3 0,-1 3 0,0 0 0,1-1 0,0-2 0,1-4 0,0-2 0,1 0 0,0 0 0,1 1 0,0 1 0,2 1 0,0 3 0,1 4 0,2 2 0,2 1 0,1-4 0,-2-5 0,-2-5 0,-2-1 0,1 1 0,3 2 0,8 3 0,11 5 0,6 2 0,-3-2 0,-8-5 0,-9-5 0,-5-2 0,-1 0 0,-2-2 0,-2 0 0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8-30T10:26:39.115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3057 24575,'6'-11'0,"0"-1"0,1 1 0,1 0 0,0-1 0,0-1 0,1 0 0,2-2 0,1-1 0,4-2 0,5-2 0,5-3 0,6-1 0,-1 1 0,-1 3 0,-6 3 0,-6 4 0,-4 0 0,-2 1 0,1 0 0,1-1 0,1 1 0,-1 0 0,-1-1 0,-1 1 0,0 0 0,2-2 0,2 0 0,2-3 0,1-2 0,-3-3 0,0-1 0,-2 2 0,-5 4 0,-1 4 0,-2 2 0,0 0 0,0-2 0,0-1 0,1-2 0,0 0 0,1-1 0,1 2 0,-1 0 0,-2 2 0,0 0 0,0 2 0,-1 0 0,1 0 0,0 0 0,-1 0 0,1-1 0,2 0 0,-1 1 0,2 0 0,-1 1 0,1-1 0,1 0 0,2-1 0,2-1 0,1 1 0,-2 1 0,-1 0 0,-1 0 0,0 0 0,3-4 0,3-2 0,2-1 0,1-3 0,0 3 0,-1-1 0,1 1 0,2-1 0,1-2 0,1 1 0,-1 0 0,-2 3 0,-4 2 0,-2 1 0,0-1 0,-1-2 0,2-1 0,0 0 0,-4 4 0,1-1 0,-2 0 0,0-3 0,2-2 0,-1 2 0,1 0 0,1 4 0,-3 4 0,-1 0 0,-1-1 0,-1 1 0,0 1 0,-2 0 0,0 1 0,4-5 0,4-3 0,4-4 0,6-5 0,-1 1 0,-1 3 0,-5 4 0,-4 6 0,-1 1 0,0 0 0,0 1 0,0 0 0,2-1 0,3-2 0,1-2 0,1-1 0,0-3 0,-1 1 0,-2 1 0,-1 2 0,-4 2 0,3-2 0,5-5 0,4-4 0,5-3 0,-1 3 0,-1 3 0,-4 4 0,-3 2 0,-1 1 0,0-2 0,3-2 0,7-2 0,8-4 0,4 0 0,0 1 0,-6 4 0,-7 2 0,-4 4 0,0 0 0,8-1 0,4-2 0,2-2 0,-5 1 0,-5 0 0,-2 1 0,1 1 0,1 0 0,-1 0 0,-4 1 0,-6 4 0,-1-1 0,2 1 0,4-3 0,-1 1 0,-1 1 0,-7 1 0,-1 1 0,1 0 0,5-2 0,4-3 0,4-2 0,0-2 0,-1 0 0,3 0 0,-3 2 0,0-1 0,0 0 0,1-6 0,2 0 0,-2 0 0,0 3 0,-1 4 0,5-2 0,-1 3 0,-2 1 0,-4-1 0,-2 0 0,4-2 0,1 2 0,0 1 0,-1 2 0,-7 2 0,-1 2 0,1 0 0,4-1 0,5-1 0,-3 0 0,1 0 0,-2 1 0,5-1 0,0 0 0,1 1 0,3 1 0,3-1 0,9 1 0,3 1 0,-1 1 0,-4 2 0,-8 0 0,-7 0 0,-6 0 0,-3-1 0,0 1 0,1-2 0,1 1 0,3 1 0,9 0 0,12-2 0,4 0 0,-6 0 0,-2-2 0,-6 2 0,-4 0 0,-7 1 0,-13 3 0,-2-1 0,6-2 0,16-2 0,23-1 0,15-2 0,5 0 0,-10-1 0,-12 0 0,-7 0 0,-3 0 0,-3 1 0,-5 2 0,-7 2 0,-9 1 0,-1 0 0,1 0 0,-1 0 0,-1 0 0,-3 1 0,-3 0 0,0 0 0,2 0 0,0 0 0,-1 0 0,-1 1 0,2-2 0,2 0 0,1-1 0,-2 1 0,-2 1 0,0 0 0,3-1 0,0-1 0,-2 2 0,-2 1 0,-2 1 0,-3 0 0,-1 1 0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8-30T10:26:57.298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0 24575,'5'9'0,"-2"-2"0,-1-2 0,0-1 0,2 2 0,0-1 0,0-1 0,0 0 0,-1 0 0,-1-1 0,0 1 0,3 2 0,1 2 0,2 0 0,-2 0 0,-1-2 0,1 2 0,3 1 0,0 0 0,-1-1 0,-3-2 0,-3-4 0,0 0 0,-1 0 0,2 1 0,0 1 0,1 2 0,0-1 0,0 1 0,-1-2 0,0 2 0,1-2 0,0 3 0,3 4 0,4 5 0,1 3 0,0 0 0,-2-1 0,-2-2 0,1-1 0,0-1 0,-1-1 0,-2-1 0,-1-2 0,-2-1 0,1 0 0,-1-1 0,-1-2 0,1 1 0,-1-2 0,1 1 0,0 0 0,1-1 0,0 1 0,0 0 0,1 1 0,0 1 0,1 0 0,1 1 0,0 1 0,0-1 0,0 0 0,-1-1 0,0 0 0,1 1 0,4 5 0,6 7 0,1 3 0,1 1 0,-3-1 0,0-3 0,-2-2 0,2 0 0,-1-1 0,-2-2 0,-1 0 0,-1-3 0,1 2 0,2 0 0,-1 1 0,-1-1 0,-1 0 0,0 0 0,5 4 0,2 2 0,4 3 0,3 0 0,-2-2 0,0 0 0,-4-3 0,-5-3 0,-3-2 0,-2-4 0,-1 0 0,0 1 0,1 1 0,1 1 0,1 0 0,-2 0 0,-1-1 0,-1 0 0,0-2 0,1 2 0,0 0 0,0 0 0,-1-3 0,-3-1 0,1-1 0,1 2 0,3 4 0,2 4 0,-2 0 0,-1-2 0,-3-4 0,0 1 0,1 1 0,1 1 0,2 2 0,2 3 0,-2-1 0,0 0 0,-1-2 0,-2-1 0,1 0 0,-2 1 0,1 0 0,1 0 0,2 3 0,1-1 0,-1-1 0,-4-3 0,-2-5 0,-1-3 0,-1 0 0,0-1 0,1 3 0,2 3 0,1 3 0,1 2 0,-1-2 0,-2-4 0,0-3 0,0 2 0,2 4 0,2 5 0,1 4 0,1 0 0,-1 0 0,0-1 0,-1-1 0,1 0 0,1-1 0,-1-2 0,2-2 0,0 0 0,0-1 0,0 1 0,0 0 0,-1-1 0,0-2 0,0 0 0,-1-2 0,0 1 0,-2-1 0,-1-1 0,0 1 0,0 1 0,1 0 0,0 1 0,2 0 0,1 2 0,2 2 0,2 2 0,1 1 0,-2-3 0,-2-2 0,-1-2 0,-2-1 0,-1-1 0,0 2 0,0 2 0,1 1 0,0 0 0,-1-2 0,1 1 0,3 3 0,3 3 0,0 0 0,-2-3 0,-3-7 0,-4-3 0,0-1 0,0 1 0,3 3 0,3 4 0,2 2 0,1 2 0,-1-1 0,-2-2 0,-1-4 0,-2-1 0,0 1 0,1 0 0,1 2 0,1 1 0,-1-2 0,-2-2 0,-3-6 0,-3-2 0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8-30T10:26:59.548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0 24575,'12'26'0,"5"5"0,2 0 0,-1 0 0,-5-10 0,-6-10 0,-4-5 0,0-3 0,1 4 0,2 5 0,1 4 0,1 4 0,3 1 0,2 2 0,1 2 0,1-3 0,-1 0 0,-2-5 0,-3-4 0,-1-2 0,2 2 0,5 7 0,4 3 0,3 4 0,-3-3 0,-4-4 0,2 1 0,0-1 0,1 0 0,0-1 0,-4-5 0,-2-2 0,-2 1 0,2 1 0,1 3 0,1-1 0,-1 0 0,-2-2 0,-1 0 0,-1 0 0,-1 0 0,-1-2 0,-2-4 0,-2-2 0,-2-3 0,1 3 0,1 2 0,4 4 0,4 6 0,1 3 0,0 2 0,-1-1 0,0-2 0,-1 1 0,0-1 0,-1-2 0,-1 0 0,1-2 0,2 1 0,3 4 0,2 2 0,1 1 0,-1-2 0,1-2 0,-6-6 0,-2-4 0,-6-6 0,-2-3 0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8-30T10:27:14.282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1 24575,'1'15'0,"0"0"0,0 0 0,0-1 0,1-3 0,-1-1 0,0-2 0,0 1 0,0-2 0,0 0 0,0-3 0,0 0 0,0-1 0,0 3 0,1 2 0,1 4 0,1 4 0,0 3 0,1 0 0,-2-2 0,0-3 0,0-1 0,2 1 0,2 3 0,3 2 0,4 3 0,2 0 0,2 1 0,-2-3 0,-3-3 0,2 2 0,1 2 0,1 2 0,0 1 0,-2-1 0,-1 0 0,1 0 0,-1 0 0,-3-3 0,-2-4 0,-2-1 0,1 4 0,4 7 0,4 5 0,2 2 0,-1-3 0,-4-5 0,-4 0 0,-1-1 0,1 3 0,3 5 0,3 3 0,0 0 0,1-2 0,0 2 0,1-2 0,-1-3 0,-4-3 0,-5-4 0,-2-1 0,-1 2 0,0 0 0,-1-2 0,2 1 0,-1-1 0,2-2 0,-1-2 0,0-4 0,0 1 0,1 3 0,-1 3 0,2 3 0,-1 1 0,0-2 0,0 0 0,0 3 0,1 3 0,1 2 0,1-4 0,-2-5 0,0-5 0,-3-5 0,1-2 0,-1 0 0,0 2 0,0-1 0,-1 0 0,2 2 0,3 4 0,4 5 0,5 6 0,2 2 0,1 0 0,-3-3 0,-1-2 0,0-1 0,2 0 0,-2-2 0,-5-6 0,-4-5 0,-4-5 0,0 0 0,1 2 0,3 5 0,1 3 0,0 2 0,-1 1 0,1 2 0,2 5 0,6 8 0,1 1 0,6 15 0,-8-12 0,4 12 0,-4-11 0,3 3 0,1-1 0,-2-4 0,-1-3 0,-1-4 0,-3-4 0,-1-4 0,-3-4 0,-1-1 0,1 3 0,0-3 0,2 1 0,-1-2 0,-3-3 0,0 1 0,-2-1 0,0 0 0,3 4 0,0 0 0,-2-6 0,-1-4 0</inkml:trace>
</inkml:ink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A522E2-0B6A-8809-F43D-04AD68F371D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A89C196-71F9-0378-04DE-D6E39D53625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E0414E3-4ACB-D6EB-5D38-208649E69F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10EFA9-08A3-EE48-9C14-0BB863E22D00}" type="datetimeFigureOut">
              <a:rPr lang="en-US" smtClean="0"/>
              <a:t>8/30/2024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A8FE983-787C-A76A-01C8-DE36559E62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3D5A148-EA22-4ECF-031E-CBA61CE267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3CC073-3B47-8444-A6CA-D804DDB5D5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33149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E7F4CD-9F4A-4114-DC38-8215FB4744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C209BC1-CC12-364B-508C-61043E6BF4B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E735647-9438-2888-10A9-3D5F2C9C43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10EFA9-08A3-EE48-9C14-0BB863E22D00}" type="datetimeFigureOut">
              <a:rPr lang="en-US" smtClean="0"/>
              <a:t>8/30/2024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378CDA5-C9D1-D308-6199-59EF9B75EA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157B87A-4BBA-092F-4EDA-DA7896B2BB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3CC073-3B47-8444-A6CA-D804DDB5D5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222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AA701D2-4133-6349-33CC-653C688A239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391A542-651E-07B1-0FA5-4F2E6E7FFCC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D2F606B-2054-79AB-2F61-C7FD852A04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10EFA9-08A3-EE48-9C14-0BB863E22D00}" type="datetimeFigureOut">
              <a:rPr lang="en-US" smtClean="0"/>
              <a:t>8/30/2024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23C706B-920D-F5DF-ED8D-CB28F91D8C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6ECC4CD-584A-ABA3-274D-77C119B40C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3CC073-3B47-8444-A6CA-D804DDB5D5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73271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26B69D-213A-5816-A45D-539B18DEC8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B42C490-847D-CA66-D2C6-3E683FF3E59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CAF45D6-80F7-6AAA-54D9-CB1158D0F8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10EFA9-08A3-EE48-9C14-0BB863E22D00}" type="datetimeFigureOut">
              <a:rPr lang="en-US" smtClean="0"/>
              <a:t>8/30/2024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1D64EA3-09C3-3755-32A3-68CFD35498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BBB53AC-A442-918C-BEE9-DB169E94D7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3CC073-3B47-8444-A6CA-D804DDB5D5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14892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0A56F1-8E47-7761-920D-989F4D0009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E9DFAB9-9BAA-E8D4-FBFF-9D7A6C40112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16E6FDC-191D-0310-90C3-1A25650CF5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10EFA9-08A3-EE48-9C14-0BB863E22D00}" type="datetimeFigureOut">
              <a:rPr lang="en-US" smtClean="0"/>
              <a:t>8/30/2024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A15BCCA-E23D-1A7E-B2C2-E8A9E286FC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A14739C-1001-9394-2A09-8A8BF92BAD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3CC073-3B47-8444-A6CA-D804DDB5D5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08223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EA016D-DD4B-DC3E-D4CF-A7FC1AFD41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38FF017-DC21-2BE9-D883-61449D69D76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621F7AD-34EB-2845-7F4E-7E724548890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8B351B5-4010-4476-ED85-D12C54D392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10EFA9-08A3-EE48-9C14-0BB863E22D00}" type="datetimeFigureOut">
              <a:rPr lang="en-US" smtClean="0"/>
              <a:t>8/30/2024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8D423A5-7606-37F3-95B5-E33398DD9E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2EA774D-C163-3CF1-BB07-190362758B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3CC073-3B47-8444-A6CA-D804DDB5D5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89489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1D1A9E-CAB7-E594-E601-F4C2C93FEE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65A718E-C151-6128-5AD7-D2BBFA4FF9E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274B4D6-14C9-C32D-717F-10AA9BB89E8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EF78CD0-65C3-F91F-94AB-A9F35090CCD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D0B1D5F-C1DD-F087-450D-02CB2CE0C1F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B599E39-DD26-92E3-6E90-FB004B2B3B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10EFA9-08A3-EE48-9C14-0BB863E22D00}" type="datetimeFigureOut">
              <a:rPr lang="en-US" smtClean="0"/>
              <a:t>8/30/2024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145D879-CF4B-123C-91F9-7A72AFBE49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2FA2FDB-4A45-43AF-030B-64D38FD2C4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3CC073-3B47-8444-A6CA-D804DDB5D5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65656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1C99DD-A05C-FB34-90F0-B8334C7C06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3F11BFC-981F-DBBA-95E3-3267EB494D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10EFA9-08A3-EE48-9C14-0BB863E22D00}" type="datetimeFigureOut">
              <a:rPr lang="en-US" smtClean="0"/>
              <a:t>8/30/2024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B494F05-CCB0-0F15-9B6D-A379AF4C49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2764DB0-1812-8DD1-C455-0A21341A11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3CC073-3B47-8444-A6CA-D804DDB5D5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75056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BF495A0-C261-DD33-B7AD-B992B608F4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10EFA9-08A3-EE48-9C14-0BB863E22D00}" type="datetimeFigureOut">
              <a:rPr lang="en-US" smtClean="0"/>
              <a:t>8/30/2024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7451068-2FE5-95FE-EB8C-B9E32C5C6E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9AA1DBA-7418-B425-19D0-DA5E0329B9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3CC073-3B47-8444-A6CA-D804DDB5D5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95321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4AF2DC-3934-5912-6724-BB16D5DAF0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B549C82-6DA1-FFB3-E7B6-E747AD1E79E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8242D0E-9966-2FB7-7590-B6B1E4D41E1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A23CD86-16F6-BC72-9634-BDBFA8B73F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10EFA9-08A3-EE48-9C14-0BB863E22D00}" type="datetimeFigureOut">
              <a:rPr lang="en-US" smtClean="0"/>
              <a:t>8/30/2024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F56AAC8-7E34-7A26-E763-D20FDB3E70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2DC4C85-4CC6-E275-955B-51C5B431FE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3CC073-3B47-8444-A6CA-D804DDB5D5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15838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0BD92B-B2CC-F190-2F75-ADA7C0C260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665DE66-2F18-2147-0FC9-08FBAF830C6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A6EFB33-16F5-E3F0-6AE0-AC54E17A877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624A046-BE55-519B-DCB8-D963AC67C8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10EFA9-08A3-EE48-9C14-0BB863E22D00}" type="datetimeFigureOut">
              <a:rPr lang="en-US" smtClean="0"/>
              <a:t>8/30/2024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8447240-12E0-A6D1-2975-B32D0A132E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A5F3BD8-DC63-AB9D-0951-77049D7BD2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3CC073-3B47-8444-A6CA-D804DDB5D5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24890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60104BC-B436-D924-2BA3-424CD77622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4401D14-4297-0C87-43FD-2AFE079D363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4183064-4B9E-8BF6-BEFC-20EE2EE456F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6A10EFA9-08A3-EE48-9C14-0BB863E22D00}" type="datetimeFigureOut">
              <a:rPr lang="en-US" smtClean="0"/>
              <a:t>8/30/2024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D2D34BC-957A-40C4-8E14-1D37AD5C34E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7416D2C-E062-B86C-2271-8EAF3158933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F3CC073-3B47-8444-A6CA-D804DDB5D5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08986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13" Type="http://schemas.openxmlformats.org/officeDocument/2006/relationships/customXml" Target="../ink/ink6.xml"/><Relationship Id="rId18" Type="http://schemas.openxmlformats.org/officeDocument/2006/relationships/image" Target="../media/image9.png"/><Relationship Id="rId26" Type="http://schemas.openxmlformats.org/officeDocument/2006/relationships/image" Target="../media/image13.png"/><Relationship Id="rId3" Type="http://schemas.openxmlformats.org/officeDocument/2006/relationships/customXml" Target="../ink/ink1.xml"/><Relationship Id="rId21" Type="http://schemas.openxmlformats.org/officeDocument/2006/relationships/customXml" Target="../ink/ink10.xml"/><Relationship Id="rId7" Type="http://schemas.openxmlformats.org/officeDocument/2006/relationships/customXml" Target="../ink/ink3.xml"/><Relationship Id="rId12" Type="http://schemas.openxmlformats.org/officeDocument/2006/relationships/image" Target="../media/image6.png"/><Relationship Id="rId17" Type="http://schemas.openxmlformats.org/officeDocument/2006/relationships/customXml" Target="../ink/ink8.xml"/><Relationship Id="rId25" Type="http://schemas.openxmlformats.org/officeDocument/2006/relationships/customXml" Target="../ink/ink12.xml"/><Relationship Id="rId2" Type="http://schemas.openxmlformats.org/officeDocument/2006/relationships/image" Target="../media/image1.png"/><Relationship Id="rId16" Type="http://schemas.openxmlformats.org/officeDocument/2006/relationships/image" Target="../media/image8.png"/><Relationship Id="rId20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11" Type="http://schemas.openxmlformats.org/officeDocument/2006/relationships/customXml" Target="../ink/ink5.xml"/><Relationship Id="rId24" Type="http://schemas.openxmlformats.org/officeDocument/2006/relationships/image" Target="../media/image12.png"/><Relationship Id="rId5" Type="http://schemas.openxmlformats.org/officeDocument/2006/relationships/customXml" Target="../ink/ink2.xml"/><Relationship Id="rId15" Type="http://schemas.openxmlformats.org/officeDocument/2006/relationships/customXml" Target="../ink/ink7.xml"/><Relationship Id="rId23" Type="http://schemas.openxmlformats.org/officeDocument/2006/relationships/customXml" Target="../ink/ink11.xml"/><Relationship Id="rId28" Type="http://schemas.openxmlformats.org/officeDocument/2006/relationships/image" Target="../media/image14.png"/><Relationship Id="rId10" Type="http://schemas.openxmlformats.org/officeDocument/2006/relationships/image" Target="../media/image5.png"/><Relationship Id="rId19" Type="http://schemas.openxmlformats.org/officeDocument/2006/relationships/customXml" Target="../ink/ink9.xml"/><Relationship Id="rId4" Type="http://schemas.openxmlformats.org/officeDocument/2006/relationships/image" Target="../media/image2.png"/><Relationship Id="rId9" Type="http://schemas.openxmlformats.org/officeDocument/2006/relationships/customXml" Target="../ink/ink4.xml"/><Relationship Id="rId14" Type="http://schemas.openxmlformats.org/officeDocument/2006/relationships/image" Target="../media/image7.png"/><Relationship Id="rId22" Type="http://schemas.openxmlformats.org/officeDocument/2006/relationships/image" Target="../media/image11.png"/><Relationship Id="rId27" Type="http://schemas.openxmlformats.org/officeDocument/2006/relationships/customXml" Target="../ink/ink13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13" Type="http://schemas.openxmlformats.org/officeDocument/2006/relationships/customXml" Target="../ink/ink19.xml"/><Relationship Id="rId18" Type="http://schemas.openxmlformats.org/officeDocument/2006/relationships/image" Target="../media/image23.png"/><Relationship Id="rId3" Type="http://schemas.openxmlformats.org/officeDocument/2006/relationships/customXml" Target="../ink/ink14.xml"/><Relationship Id="rId21" Type="http://schemas.openxmlformats.org/officeDocument/2006/relationships/customXml" Target="../ink/ink23.xml"/><Relationship Id="rId7" Type="http://schemas.openxmlformats.org/officeDocument/2006/relationships/customXml" Target="../ink/ink16.xml"/><Relationship Id="rId12" Type="http://schemas.openxmlformats.org/officeDocument/2006/relationships/image" Target="../media/image20.png"/><Relationship Id="rId17" Type="http://schemas.openxmlformats.org/officeDocument/2006/relationships/customXml" Target="../ink/ink21.xml"/><Relationship Id="rId2" Type="http://schemas.openxmlformats.org/officeDocument/2006/relationships/image" Target="../media/image15.png"/><Relationship Id="rId16" Type="http://schemas.openxmlformats.org/officeDocument/2006/relationships/image" Target="../media/image22.png"/><Relationship Id="rId20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11" Type="http://schemas.openxmlformats.org/officeDocument/2006/relationships/customXml" Target="../ink/ink18.xml"/><Relationship Id="rId5" Type="http://schemas.openxmlformats.org/officeDocument/2006/relationships/customXml" Target="../ink/ink15.xml"/><Relationship Id="rId15" Type="http://schemas.openxmlformats.org/officeDocument/2006/relationships/customXml" Target="../ink/ink20.xml"/><Relationship Id="rId10" Type="http://schemas.openxmlformats.org/officeDocument/2006/relationships/image" Target="../media/image19.png"/><Relationship Id="rId19" Type="http://schemas.openxmlformats.org/officeDocument/2006/relationships/customXml" Target="../ink/ink22.xml"/><Relationship Id="rId4" Type="http://schemas.openxmlformats.org/officeDocument/2006/relationships/image" Target="../media/image16.png"/><Relationship Id="rId9" Type="http://schemas.openxmlformats.org/officeDocument/2006/relationships/customXml" Target="../ink/ink17.xml"/><Relationship Id="rId14" Type="http://schemas.openxmlformats.org/officeDocument/2006/relationships/image" Target="../media/image21.png"/><Relationship Id="rId22" Type="http://schemas.openxmlformats.org/officeDocument/2006/relationships/image" Target="../media/image25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13" Type="http://schemas.openxmlformats.org/officeDocument/2006/relationships/customXml" Target="../ink/ink29.xml"/><Relationship Id="rId18" Type="http://schemas.openxmlformats.org/officeDocument/2006/relationships/image" Target="../media/image34.png"/><Relationship Id="rId3" Type="http://schemas.openxmlformats.org/officeDocument/2006/relationships/customXml" Target="../ink/ink24.xml"/><Relationship Id="rId21" Type="http://schemas.openxmlformats.org/officeDocument/2006/relationships/customXml" Target="../ink/ink33.xml"/><Relationship Id="rId7" Type="http://schemas.openxmlformats.org/officeDocument/2006/relationships/customXml" Target="../ink/ink26.xml"/><Relationship Id="rId12" Type="http://schemas.openxmlformats.org/officeDocument/2006/relationships/image" Target="../media/image31.png"/><Relationship Id="rId17" Type="http://schemas.openxmlformats.org/officeDocument/2006/relationships/customXml" Target="../ink/ink31.xml"/><Relationship Id="rId2" Type="http://schemas.openxmlformats.org/officeDocument/2006/relationships/image" Target="../media/image26.png"/><Relationship Id="rId16" Type="http://schemas.openxmlformats.org/officeDocument/2006/relationships/image" Target="../media/image33.png"/><Relationship Id="rId20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11" Type="http://schemas.openxmlformats.org/officeDocument/2006/relationships/customXml" Target="../ink/ink28.xml"/><Relationship Id="rId5" Type="http://schemas.openxmlformats.org/officeDocument/2006/relationships/customXml" Target="../ink/ink25.xml"/><Relationship Id="rId15" Type="http://schemas.openxmlformats.org/officeDocument/2006/relationships/customXml" Target="../ink/ink30.xml"/><Relationship Id="rId10" Type="http://schemas.openxmlformats.org/officeDocument/2006/relationships/image" Target="../media/image30.png"/><Relationship Id="rId19" Type="http://schemas.openxmlformats.org/officeDocument/2006/relationships/customXml" Target="../ink/ink32.xml"/><Relationship Id="rId4" Type="http://schemas.openxmlformats.org/officeDocument/2006/relationships/image" Target="../media/image27.png"/><Relationship Id="rId9" Type="http://schemas.openxmlformats.org/officeDocument/2006/relationships/customXml" Target="../ink/ink27.xml"/><Relationship Id="rId14" Type="http://schemas.openxmlformats.org/officeDocument/2006/relationships/image" Target="../media/image32.png"/><Relationship Id="rId22" Type="http://schemas.openxmlformats.org/officeDocument/2006/relationships/image" Target="../media/image36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13" Type="http://schemas.openxmlformats.org/officeDocument/2006/relationships/customXml" Target="../ink/ink39.xml"/><Relationship Id="rId18" Type="http://schemas.openxmlformats.org/officeDocument/2006/relationships/image" Target="../media/image45.png"/><Relationship Id="rId3" Type="http://schemas.openxmlformats.org/officeDocument/2006/relationships/customXml" Target="../ink/ink34.xml"/><Relationship Id="rId7" Type="http://schemas.openxmlformats.org/officeDocument/2006/relationships/customXml" Target="../ink/ink36.xml"/><Relationship Id="rId12" Type="http://schemas.openxmlformats.org/officeDocument/2006/relationships/image" Target="../media/image42.png"/><Relationship Id="rId17" Type="http://schemas.openxmlformats.org/officeDocument/2006/relationships/customXml" Target="../ink/ink41.xml"/><Relationship Id="rId2" Type="http://schemas.openxmlformats.org/officeDocument/2006/relationships/image" Target="../media/image37.png"/><Relationship Id="rId16" Type="http://schemas.openxmlformats.org/officeDocument/2006/relationships/image" Target="../media/image4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9.png"/><Relationship Id="rId11" Type="http://schemas.openxmlformats.org/officeDocument/2006/relationships/customXml" Target="../ink/ink38.xml"/><Relationship Id="rId5" Type="http://schemas.openxmlformats.org/officeDocument/2006/relationships/customXml" Target="../ink/ink35.xml"/><Relationship Id="rId15" Type="http://schemas.openxmlformats.org/officeDocument/2006/relationships/customXml" Target="../ink/ink40.xml"/><Relationship Id="rId10" Type="http://schemas.openxmlformats.org/officeDocument/2006/relationships/image" Target="../media/image41.png"/><Relationship Id="rId4" Type="http://schemas.openxmlformats.org/officeDocument/2006/relationships/image" Target="../media/image38.png"/><Relationship Id="rId9" Type="http://schemas.openxmlformats.org/officeDocument/2006/relationships/customXml" Target="../ink/ink37.xml"/><Relationship Id="rId14" Type="http://schemas.openxmlformats.org/officeDocument/2006/relationships/image" Target="../media/image4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map of a city&#10;&#10;Description automatically generated">
            <a:extLst>
              <a:ext uri="{FF2B5EF4-FFF2-40B4-BE49-F238E27FC236}">
                <a16:creationId xmlns:a16="http://schemas.microsoft.com/office/drawing/2014/main" id="{200669EE-D2E4-3B50-D56C-BB4362A4ABA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3645" y="430477"/>
            <a:ext cx="11564709" cy="5997045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F8E49CAB-A82E-4A73-BCD3-3F17A377D3E0}"/>
                  </a:ext>
                </a:extLst>
              </p14:cNvPr>
              <p14:cNvContentPartPr/>
              <p14:nvPr/>
            </p14:nvContentPartPr>
            <p14:xfrm>
              <a:off x="1986058" y="3555252"/>
              <a:ext cx="1457640" cy="771840"/>
            </p14:xfrm>
          </p:contentPart>
        </mc:Choice>
        <mc:Fallback xmlns=""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F8E49CAB-A82E-4A73-BCD3-3F17A377D3E0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968058" y="3537252"/>
                <a:ext cx="1493280" cy="807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0257C098-9F7A-AF1D-78E6-DFC9267CC43C}"/>
                  </a:ext>
                </a:extLst>
              </p14:cNvPr>
              <p14:cNvContentPartPr/>
              <p14:nvPr/>
            </p14:nvContentPartPr>
            <p14:xfrm>
              <a:off x="2751058" y="2731212"/>
              <a:ext cx="843840" cy="811440"/>
            </p14:xfrm>
          </p:contentPart>
        </mc:Choice>
        <mc:Fallback xmlns=""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0257C098-9F7A-AF1D-78E6-DFC9267CC43C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2733058" y="2713212"/>
                <a:ext cx="879480" cy="847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8C36F18C-B2AE-7BD3-EA02-F2FA43C4A992}"/>
                  </a:ext>
                </a:extLst>
              </p14:cNvPr>
              <p14:cNvContentPartPr/>
              <p14:nvPr/>
            </p14:nvContentPartPr>
            <p14:xfrm>
              <a:off x="3598138" y="2427372"/>
              <a:ext cx="297360" cy="305640"/>
            </p14:xfrm>
          </p:contentPart>
        </mc:Choice>
        <mc:Fallback xmlns=""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8C36F18C-B2AE-7BD3-EA02-F2FA43C4A992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3580498" y="2409732"/>
                <a:ext cx="333000" cy="341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D5940815-E6B6-1C68-044E-9EA73861916A}"/>
                  </a:ext>
                </a:extLst>
              </p14:cNvPr>
              <p14:cNvContentPartPr/>
              <p14:nvPr/>
            </p14:nvContentPartPr>
            <p14:xfrm>
              <a:off x="3924298" y="2046132"/>
              <a:ext cx="3026880" cy="383400"/>
            </p14:xfrm>
          </p:contentPart>
        </mc:Choice>
        <mc:Fallback xmlns=""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D5940815-E6B6-1C68-044E-9EA73861916A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3906658" y="2028132"/>
                <a:ext cx="3062520" cy="419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3A785887-0626-0F27-E91E-CBE87C6B5AB1}"/>
                  </a:ext>
                </a:extLst>
              </p14:cNvPr>
              <p14:cNvContentPartPr/>
              <p14:nvPr/>
            </p14:nvContentPartPr>
            <p14:xfrm>
              <a:off x="6950818" y="1824372"/>
              <a:ext cx="455400" cy="543960"/>
            </p14:xfrm>
          </p:contentPart>
        </mc:Choice>
        <mc:Fallback xmlns=""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3A785887-0626-0F27-E91E-CBE87C6B5AB1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6933178" y="1806372"/>
                <a:ext cx="491040" cy="579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6DD55F7F-E73B-9944-EFCC-2A0FF657E509}"/>
                  </a:ext>
                </a:extLst>
              </p14:cNvPr>
              <p14:cNvContentPartPr/>
              <p14:nvPr/>
            </p14:nvContentPartPr>
            <p14:xfrm>
              <a:off x="7406578" y="1289772"/>
              <a:ext cx="1733760" cy="1100520"/>
            </p14:xfrm>
          </p:contentPart>
        </mc:Choice>
        <mc:Fallback xmlns=""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6DD55F7F-E73B-9944-EFCC-2A0FF657E509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7388578" y="1272132"/>
                <a:ext cx="1769400" cy="1136160"/>
              </a:xfrm>
              <a:prstGeom prst="rect">
                <a:avLst/>
              </a:prstGeom>
            </p:spPr>
          </p:pic>
        </mc:Fallback>
      </mc:AlternateContent>
      <p:grpSp>
        <p:nvGrpSpPr>
          <p:cNvPr id="19" name="Group 18">
            <a:extLst>
              <a:ext uri="{FF2B5EF4-FFF2-40B4-BE49-F238E27FC236}">
                <a16:creationId xmlns:a16="http://schemas.microsoft.com/office/drawing/2014/main" id="{8BFEAC8B-4EED-CC46-A907-50FBD806A362}"/>
              </a:ext>
            </a:extLst>
          </p:cNvPr>
          <p:cNvGrpSpPr/>
          <p:nvPr/>
        </p:nvGrpSpPr>
        <p:grpSpPr>
          <a:xfrm>
            <a:off x="9175258" y="1294812"/>
            <a:ext cx="861840" cy="1332000"/>
            <a:chOff x="9175258" y="1294812"/>
            <a:chExt cx="861840" cy="13320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5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7E8707EB-A614-C57F-04C5-FE09191EE9B0}"/>
                    </a:ext>
                  </a:extLst>
                </p14:cNvPr>
                <p14:cNvContentPartPr/>
                <p14:nvPr/>
              </p14:nvContentPartPr>
              <p14:xfrm>
                <a:off x="9175258" y="1294812"/>
                <a:ext cx="590400" cy="920880"/>
              </p14:xfrm>
            </p:contentPart>
          </mc:Choice>
          <mc:Fallback xmlns=""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7E8707EB-A614-C57F-04C5-FE09191EE9B0}"/>
                    </a:ext>
                  </a:extLst>
                </p:cNvPr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9157258" y="1276812"/>
                  <a:ext cx="626040" cy="956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id="{56E0FBC6-CFC7-D6D5-7F8D-86E70037E2EE}"/>
                    </a:ext>
                  </a:extLst>
                </p14:cNvPr>
                <p14:cNvContentPartPr/>
                <p14:nvPr/>
              </p14:nvContentPartPr>
              <p14:xfrm>
                <a:off x="9764938" y="2215332"/>
                <a:ext cx="272160" cy="411480"/>
              </p14:xfrm>
            </p:contentPart>
          </mc:Choice>
          <mc:Fallback xmlns="">
            <p:pic>
              <p:nvPicPr>
                <p:cNvPr id="17" name="Ink 16">
                  <a:extLst>
                    <a:ext uri="{FF2B5EF4-FFF2-40B4-BE49-F238E27FC236}">
                      <a16:creationId xmlns:a16="http://schemas.microsoft.com/office/drawing/2014/main" id="{56E0FBC6-CFC7-D6D5-7F8D-86E70037E2EE}"/>
                    </a:ext>
                  </a:extLst>
                </p:cNvPr>
                <p:cNvPicPr/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9747298" y="2197332"/>
                  <a:ext cx="307800" cy="4471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20" name="Ink 19">
                <a:extLst>
                  <a:ext uri="{FF2B5EF4-FFF2-40B4-BE49-F238E27FC236}">
                    <a16:creationId xmlns:a16="http://schemas.microsoft.com/office/drawing/2014/main" id="{712DB711-D8DB-FD45-9EA3-91066EBFCFF9}"/>
                  </a:ext>
                </a:extLst>
              </p14:cNvPr>
              <p14:cNvContentPartPr/>
              <p14:nvPr/>
            </p14:nvContentPartPr>
            <p14:xfrm>
              <a:off x="10050418" y="2640132"/>
              <a:ext cx="440640" cy="1015920"/>
            </p14:xfrm>
          </p:contentPart>
        </mc:Choice>
        <mc:Fallback xmlns="">
          <p:pic>
            <p:nvPicPr>
              <p:cNvPr id="20" name="Ink 19">
                <a:extLst>
                  <a:ext uri="{FF2B5EF4-FFF2-40B4-BE49-F238E27FC236}">
                    <a16:creationId xmlns:a16="http://schemas.microsoft.com/office/drawing/2014/main" id="{712DB711-D8DB-FD45-9EA3-91066EBFCFF9}"/>
                  </a:ext>
                </a:extLst>
              </p:cNvPr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10032418" y="2622492"/>
                <a:ext cx="476280" cy="1051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">
            <p14:nvContentPartPr>
              <p14:cNvPr id="21" name="Ink 20">
                <a:extLst>
                  <a:ext uri="{FF2B5EF4-FFF2-40B4-BE49-F238E27FC236}">
                    <a16:creationId xmlns:a16="http://schemas.microsoft.com/office/drawing/2014/main" id="{B825AAB5-D11B-55FC-8280-C2E40B1E9CE0}"/>
                  </a:ext>
                </a:extLst>
              </p14:cNvPr>
              <p14:cNvContentPartPr/>
              <p14:nvPr/>
            </p14:nvContentPartPr>
            <p14:xfrm>
              <a:off x="10490698" y="3546612"/>
              <a:ext cx="367200" cy="109440"/>
            </p14:xfrm>
          </p:contentPart>
        </mc:Choice>
        <mc:Fallback xmlns="">
          <p:pic>
            <p:nvPicPr>
              <p:cNvPr id="21" name="Ink 20">
                <a:extLst>
                  <a:ext uri="{FF2B5EF4-FFF2-40B4-BE49-F238E27FC236}">
                    <a16:creationId xmlns:a16="http://schemas.microsoft.com/office/drawing/2014/main" id="{B825AAB5-D11B-55FC-8280-C2E40B1E9CE0}"/>
                  </a:ext>
                </a:extLst>
              </p:cNvPr>
              <p:cNvPicPr/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10472698" y="3528612"/>
                <a:ext cx="402840" cy="145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">
            <p14:nvContentPartPr>
              <p14:cNvPr id="23" name="Ink 22">
                <a:extLst>
                  <a:ext uri="{FF2B5EF4-FFF2-40B4-BE49-F238E27FC236}">
                    <a16:creationId xmlns:a16="http://schemas.microsoft.com/office/drawing/2014/main" id="{59893529-12E7-9116-7227-2A2F61289CA2}"/>
                  </a:ext>
                </a:extLst>
              </p14:cNvPr>
              <p14:cNvContentPartPr/>
              <p14:nvPr/>
            </p14:nvContentPartPr>
            <p14:xfrm>
              <a:off x="10793818" y="1431612"/>
              <a:ext cx="340560" cy="781200"/>
            </p14:xfrm>
          </p:contentPart>
        </mc:Choice>
        <mc:Fallback xmlns="">
          <p:pic>
            <p:nvPicPr>
              <p:cNvPr id="23" name="Ink 22">
                <a:extLst>
                  <a:ext uri="{FF2B5EF4-FFF2-40B4-BE49-F238E27FC236}">
                    <a16:creationId xmlns:a16="http://schemas.microsoft.com/office/drawing/2014/main" id="{59893529-12E7-9116-7227-2A2F61289CA2}"/>
                  </a:ext>
                </a:extLst>
              </p:cNvPr>
              <p:cNvPicPr/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10776178" y="1413972"/>
                <a:ext cx="376200" cy="816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">
            <p14:nvContentPartPr>
              <p14:cNvPr id="24" name="Ink 23">
                <a:extLst>
                  <a:ext uri="{FF2B5EF4-FFF2-40B4-BE49-F238E27FC236}">
                    <a16:creationId xmlns:a16="http://schemas.microsoft.com/office/drawing/2014/main" id="{E1927A14-5EB8-5F1A-BD05-6AD52C4DBFA2}"/>
                  </a:ext>
                </a:extLst>
              </p14:cNvPr>
              <p14:cNvContentPartPr/>
              <p14:nvPr/>
            </p14:nvContentPartPr>
            <p14:xfrm>
              <a:off x="10793818" y="2213532"/>
              <a:ext cx="137160" cy="1340640"/>
            </p14:xfrm>
          </p:contentPart>
        </mc:Choice>
        <mc:Fallback xmlns="">
          <p:pic>
            <p:nvPicPr>
              <p:cNvPr id="24" name="Ink 23">
                <a:extLst>
                  <a:ext uri="{FF2B5EF4-FFF2-40B4-BE49-F238E27FC236}">
                    <a16:creationId xmlns:a16="http://schemas.microsoft.com/office/drawing/2014/main" id="{E1927A14-5EB8-5F1A-BD05-6AD52C4DBFA2}"/>
                  </a:ext>
                </a:extLst>
              </p:cNvPr>
              <p:cNvPicPr/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10776178" y="2195532"/>
                <a:ext cx="172800" cy="1376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">
            <p14:nvContentPartPr>
              <p14:cNvPr id="25" name="Ink 24">
                <a:extLst>
                  <a:ext uri="{FF2B5EF4-FFF2-40B4-BE49-F238E27FC236}">
                    <a16:creationId xmlns:a16="http://schemas.microsoft.com/office/drawing/2014/main" id="{4F23636F-490E-1364-4C09-BCA7D340F111}"/>
                  </a:ext>
                </a:extLst>
              </p14:cNvPr>
              <p14:cNvContentPartPr/>
              <p14:nvPr/>
            </p14:nvContentPartPr>
            <p14:xfrm>
              <a:off x="11151658" y="1415412"/>
              <a:ext cx="701640" cy="286920"/>
            </p14:xfrm>
          </p:contentPart>
        </mc:Choice>
        <mc:Fallback xmlns="">
          <p:pic>
            <p:nvPicPr>
              <p:cNvPr id="25" name="Ink 24">
                <a:extLst>
                  <a:ext uri="{FF2B5EF4-FFF2-40B4-BE49-F238E27FC236}">
                    <a16:creationId xmlns:a16="http://schemas.microsoft.com/office/drawing/2014/main" id="{4F23636F-490E-1364-4C09-BCA7D340F111}"/>
                  </a:ext>
                </a:extLst>
              </p:cNvPr>
              <p:cNvPicPr/>
              <p:nvPr/>
            </p:nvPicPr>
            <p:blipFill>
              <a:blip r:embed="rId28"/>
              <a:stretch>
                <a:fillRect/>
              </a:stretch>
            </p:blipFill>
            <p:spPr>
              <a:xfrm>
                <a:off x="11133658" y="1397412"/>
                <a:ext cx="737280" cy="3225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2756104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map of a city&#10;&#10;Description automatically generated">
            <a:extLst>
              <a:ext uri="{FF2B5EF4-FFF2-40B4-BE49-F238E27FC236}">
                <a16:creationId xmlns:a16="http://schemas.microsoft.com/office/drawing/2014/main" id="{986001CC-9A85-472F-E003-E700BE8605B5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6023"/>
          <a:stretch/>
        </p:blipFill>
        <p:spPr>
          <a:xfrm>
            <a:off x="684126" y="797033"/>
            <a:ext cx="10823747" cy="5263933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20866B94-1A44-2C65-CDD7-80615CF875CC}"/>
                  </a:ext>
                </a:extLst>
              </p14:cNvPr>
              <p14:cNvContentPartPr/>
              <p14:nvPr/>
            </p14:nvContentPartPr>
            <p14:xfrm>
              <a:off x="710938" y="4898412"/>
              <a:ext cx="638640" cy="27612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20866B94-1A44-2C65-CDD7-80615CF875CC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93298" y="4880772"/>
                <a:ext cx="674280" cy="311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C0A1A1EA-125A-7DB6-2D07-211001BF60D2}"/>
                  </a:ext>
                </a:extLst>
              </p14:cNvPr>
              <p14:cNvContentPartPr/>
              <p14:nvPr/>
            </p14:nvContentPartPr>
            <p14:xfrm>
              <a:off x="1365778" y="4890852"/>
              <a:ext cx="194040" cy="65160"/>
            </p14:xfrm>
          </p:contentPart>
        </mc:Choice>
        <mc:Fallback xmlns=""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C0A1A1EA-125A-7DB6-2D07-211001BF60D2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348138" y="4872852"/>
                <a:ext cx="229680" cy="100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31FDF70F-FB62-DDFA-46BF-F33D68B3D080}"/>
                  </a:ext>
                </a:extLst>
              </p14:cNvPr>
              <p14:cNvContentPartPr/>
              <p14:nvPr/>
            </p14:nvContentPartPr>
            <p14:xfrm>
              <a:off x="1589338" y="4481172"/>
              <a:ext cx="1951200" cy="484920"/>
            </p14:xfrm>
          </p:contentPart>
        </mc:Choice>
        <mc:Fallback xmlns=""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31FDF70F-FB62-DDFA-46BF-F33D68B3D080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1571338" y="4463172"/>
                <a:ext cx="1986840" cy="520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C8191D61-5B75-1E83-2874-6915DC4C6C51}"/>
                  </a:ext>
                </a:extLst>
              </p14:cNvPr>
              <p14:cNvContentPartPr/>
              <p14:nvPr/>
            </p14:nvContentPartPr>
            <p14:xfrm>
              <a:off x="3568258" y="4041252"/>
              <a:ext cx="2356560" cy="466920"/>
            </p14:xfrm>
          </p:contentPart>
        </mc:Choice>
        <mc:Fallback xmlns=""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C8191D61-5B75-1E83-2874-6915DC4C6C51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3550258" y="4023612"/>
                <a:ext cx="2392200" cy="502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4E1A350A-26FE-FC97-E714-970EF7188A7D}"/>
                  </a:ext>
                </a:extLst>
              </p14:cNvPr>
              <p14:cNvContentPartPr/>
              <p14:nvPr/>
            </p14:nvContentPartPr>
            <p14:xfrm>
              <a:off x="5946778" y="4013892"/>
              <a:ext cx="736920" cy="45000"/>
            </p14:xfrm>
          </p:contentPart>
        </mc:Choice>
        <mc:Fallback xmlns=""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4E1A350A-26FE-FC97-E714-970EF7188A7D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5928778" y="3995892"/>
                <a:ext cx="772560" cy="80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16" name="Ink 15">
                <a:extLst>
                  <a:ext uri="{FF2B5EF4-FFF2-40B4-BE49-F238E27FC236}">
                    <a16:creationId xmlns:a16="http://schemas.microsoft.com/office/drawing/2014/main" id="{AD1A38AA-28C2-1CE5-FEBB-825E1D2C24A0}"/>
                  </a:ext>
                </a:extLst>
              </p14:cNvPr>
              <p14:cNvContentPartPr/>
              <p14:nvPr/>
            </p14:nvContentPartPr>
            <p14:xfrm>
              <a:off x="7901218" y="1986372"/>
              <a:ext cx="567720" cy="358920"/>
            </p14:xfrm>
          </p:contentPart>
        </mc:Choice>
        <mc:Fallback xmlns="">
          <p:pic>
            <p:nvPicPr>
              <p:cNvPr id="16" name="Ink 15">
                <a:extLst>
                  <a:ext uri="{FF2B5EF4-FFF2-40B4-BE49-F238E27FC236}">
                    <a16:creationId xmlns:a16="http://schemas.microsoft.com/office/drawing/2014/main" id="{AD1A38AA-28C2-1CE5-FEBB-825E1D2C24A0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7883578" y="1968732"/>
                <a:ext cx="603360" cy="394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17" name="Ink 16">
                <a:extLst>
                  <a:ext uri="{FF2B5EF4-FFF2-40B4-BE49-F238E27FC236}">
                    <a16:creationId xmlns:a16="http://schemas.microsoft.com/office/drawing/2014/main" id="{D79F4E4B-0061-DB8B-F517-AAF89F5D42ED}"/>
                  </a:ext>
                </a:extLst>
              </p14:cNvPr>
              <p14:cNvContentPartPr/>
              <p14:nvPr/>
            </p14:nvContentPartPr>
            <p14:xfrm>
              <a:off x="7482538" y="2344932"/>
              <a:ext cx="419400" cy="868320"/>
            </p14:xfrm>
          </p:contentPart>
        </mc:Choice>
        <mc:Fallback xmlns="">
          <p:pic>
            <p:nvPicPr>
              <p:cNvPr id="17" name="Ink 16">
                <a:extLst>
                  <a:ext uri="{FF2B5EF4-FFF2-40B4-BE49-F238E27FC236}">
                    <a16:creationId xmlns:a16="http://schemas.microsoft.com/office/drawing/2014/main" id="{D79F4E4B-0061-DB8B-F517-AAF89F5D42ED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7464538" y="2326932"/>
                <a:ext cx="455040" cy="903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18" name="Ink 17">
                <a:extLst>
                  <a:ext uri="{FF2B5EF4-FFF2-40B4-BE49-F238E27FC236}">
                    <a16:creationId xmlns:a16="http://schemas.microsoft.com/office/drawing/2014/main" id="{E365082C-40F4-5C53-72E3-C1AC1E7FFE27}"/>
                  </a:ext>
                </a:extLst>
              </p14:cNvPr>
              <p14:cNvContentPartPr/>
              <p14:nvPr/>
            </p14:nvContentPartPr>
            <p14:xfrm>
              <a:off x="6686938" y="3212892"/>
              <a:ext cx="801720" cy="802080"/>
            </p14:xfrm>
          </p:contentPart>
        </mc:Choice>
        <mc:Fallback xmlns="">
          <p:pic>
            <p:nvPicPr>
              <p:cNvPr id="18" name="Ink 17">
                <a:extLst>
                  <a:ext uri="{FF2B5EF4-FFF2-40B4-BE49-F238E27FC236}">
                    <a16:creationId xmlns:a16="http://schemas.microsoft.com/office/drawing/2014/main" id="{E365082C-40F4-5C53-72E3-C1AC1E7FFE27}"/>
                  </a:ext>
                </a:extLst>
              </p:cNvPr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6669298" y="3195252"/>
                <a:ext cx="837360" cy="837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20" name="Ink 19">
                <a:extLst>
                  <a:ext uri="{FF2B5EF4-FFF2-40B4-BE49-F238E27FC236}">
                    <a16:creationId xmlns:a16="http://schemas.microsoft.com/office/drawing/2014/main" id="{E708A084-3FFF-C7DB-7925-F8F59FDA715A}"/>
                  </a:ext>
                </a:extLst>
              </p14:cNvPr>
              <p14:cNvContentPartPr/>
              <p14:nvPr/>
            </p14:nvContentPartPr>
            <p14:xfrm>
              <a:off x="7285258" y="1362852"/>
              <a:ext cx="1197360" cy="642600"/>
            </p14:xfrm>
          </p:contentPart>
        </mc:Choice>
        <mc:Fallback xmlns="">
          <p:pic>
            <p:nvPicPr>
              <p:cNvPr id="20" name="Ink 19">
                <a:extLst>
                  <a:ext uri="{FF2B5EF4-FFF2-40B4-BE49-F238E27FC236}">
                    <a16:creationId xmlns:a16="http://schemas.microsoft.com/office/drawing/2014/main" id="{E708A084-3FFF-C7DB-7925-F8F59FDA715A}"/>
                  </a:ext>
                </a:extLst>
              </p:cNvPr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7267258" y="1345212"/>
                <a:ext cx="1233000" cy="678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">
            <p14:nvContentPartPr>
              <p14:cNvPr id="21" name="Ink 20">
                <a:extLst>
                  <a:ext uri="{FF2B5EF4-FFF2-40B4-BE49-F238E27FC236}">
                    <a16:creationId xmlns:a16="http://schemas.microsoft.com/office/drawing/2014/main" id="{66EAA1AF-D387-DD6C-EA7C-E97CA48B0864}"/>
                  </a:ext>
                </a:extLst>
              </p14:cNvPr>
              <p14:cNvContentPartPr/>
              <p14:nvPr/>
            </p14:nvContentPartPr>
            <p14:xfrm>
              <a:off x="6836698" y="780732"/>
              <a:ext cx="415440" cy="656280"/>
            </p14:xfrm>
          </p:contentPart>
        </mc:Choice>
        <mc:Fallback xmlns="">
          <p:pic>
            <p:nvPicPr>
              <p:cNvPr id="21" name="Ink 20">
                <a:extLst>
                  <a:ext uri="{FF2B5EF4-FFF2-40B4-BE49-F238E27FC236}">
                    <a16:creationId xmlns:a16="http://schemas.microsoft.com/office/drawing/2014/main" id="{66EAA1AF-D387-DD6C-EA7C-E97CA48B0864}"/>
                  </a:ext>
                </a:extLst>
              </p:cNvPr>
              <p:cNvPicPr/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6818698" y="762732"/>
                <a:ext cx="451080" cy="6919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77724835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A map of a city&#10;&#10;Description automatically generated">
            <a:extLst>
              <a:ext uri="{FF2B5EF4-FFF2-40B4-BE49-F238E27FC236}">
                <a16:creationId xmlns:a16="http://schemas.microsoft.com/office/drawing/2014/main" id="{A50F988B-A366-FF3B-C782-6936F03157B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4194" y="333945"/>
            <a:ext cx="9943612" cy="6190110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0F05DEC5-53D2-44C2-A6F9-C767CBE27CDF}"/>
                  </a:ext>
                </a:extLst>
              </p14:cNvPr>
              <p14:cNvContentPartPr/>
              <p14:nvPr/>
            </p14:nvContentPartPr>
            <p14:xfrm>
              <a:off x="5336578" y="4420692"/>
              <a:ext cx="729000" cy="254520"/>
            </p14:xfrm>
          </p:contentPart>
        </mc:Choice>
        <mc:Fallback xmlns=""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0F05DEC5-53D2-44C2-A6F9-C767CBE27CDF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318938" y="4403052"/>
                <a:ext cx="764640" cy="290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3EFE2B76-1471-08A8-9A21-514C2F0A9F4C}"/>
                  </a:ext>
                </a:extLst>
              </p14:cNvPr>
              <p14:cNvContentPartPr/>
              <p14:nvPr/>
            </p14:nvContentPartPr>
            <p14:xfrm>
              <a:off x="6065218" y="4675212"/>
              <a:ext cx="1446120" cy="1360440"/>
            </p14:xfrm>
          </p:contentPart>
        </mc:Choice>
        <mc:Fallback xmlns=""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3EFE2B76-1471-08A8-9A21-514C2F0A9F4C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6047218" y="4657212"/>
                <a:ext cx="1481760" cy="1396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80970D2C-47B7-CA74-47DE-6BE3EC5EBADE}"/>
                  </a:ext>
                </a:extLst>
              </p14:cNvPr>
              <p14:cNvContentPartPr/>
              <p14:nvPr/>
            </p14:nvContentPartPr>
            <p14:xfrm>
              <a:off x="7520338" y="6056892"/>
              <a:ext cx="160560" cy="475560"/>
            </p14:xfrm>
          </p:contentPart>
        </mc:Choice>
        <mc:Fallback xmlns=""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80970D2C-47B7-CA74-47DE-6BE3EC5EBADE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7502338" y="6039252"/>
                <a:ext cx="196200" cy="511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id="{1ED80DCA-A6F6-0CCB-24D3-392D76DB44A1}"/>
                  </a:ext>
                </a:extLst>
              </p14:cNvPr>
              <p14:cNvContentPartPr/>
              <p14:nvPr/>
            </p14:nvContentPartPr>
            <p14:xfrm>
              <a:off x="5322178" y="4308372"/>
              <a:ext cx="171720" cy="81720"/>
            </p14:xfrm>
          </p:contentPart>
        </mc:Choice>
        <mc:Fallback xmlns=""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id="{1ED80DCA-A6F6-0CCB-24D3-392D76DB44A1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5304178" y="4290372"/>
                <a:ext cx="207360" cy="117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16" name="Ink 15">
                <a:extLst>
                  <a:ext uri="{FF2B5EF4-FFF2-40B4-BE49-F238E27FC236}">
                    <a16:creationId xmlns:a16="http://schemas.microsoft.com/office/drawing/2014/main" id="{CE7CD105-1D5D-D4FC-8533-3A140938BE1A}"/>
                  </a:ext>
                </a:extLst>
              </p14:cNvPr>
              <p14:cNvContentPartPr/>
              <p14:nvPr/>
            </p14:nvContentPartPr>
            <p14:xfrm>
              <a:off x="5488498" y="3482892"/>
              <a:ext cx="112320" cy="821160"/>
            </p14:xfrm>
          </p:contentPart>
        </mc:Choice>
        <mc:Fallback xmlns="">
          <p:pic>
            <p:nvPicPr>
              <p:cNvPr id="16" name="Ink 15">
                <a:extLst>
                  <a:ext uri="{FF2B5EF4-FFF2-40B4-BE49-F238E27FC236}">
                    <a16:creationId xmlns:a16="http://schemas.microsoft.com/office/drawing/2014/main" id="{CE7CD105-1D5D-D4FC-8533-3A140938BE1A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5470498" y="3464892"/>
                <a:ext cx="147960" cy="856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17" name="Ink 16">
                <a:extLst>
                  <a:ext uri="{FF2B5EF4-FFF2-40B4-BE49-F238E27FC236}">
                    <a16:creationId xmlns:a16="http://schemas.microsoft.com/office/drawing/2014/main" id="{407BF980-AE54-0D2F-9271-167437290E18}"/>
                  </a:ext>
                </a:extLst>
              </p14:cNvPr>
              <p14:cNvContentPartPr/>
              <p14:nvPr/>
            </p14:nvContentPartPr>
            <p14:xfrm>
              <a:off x="3593098" y="3485412"/>
              <a:ext cx="1996560" cy="677880"/>
            </p14:xfrm>
          </p:contentPart>
        </mc:Choice>
        <mc:Fallback xmlns="">
          <p:pic>
            <p:nvPicPr>
              <p:cNvPr id="17" name="Ink 16">
                <a:extLst>
                  <a:ext uri="{FF2B5EF4-FFF2-40B4-BE49-F238E27FC236}">
                    <a16:creationId xmlns:a16="http://schemas.microsoft.com/office/drawing/2014/main" id="{407BF980-AE54-0D2F-9271-167437290E18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3575458" y="3467772"/>
                <a:ext cx="2032200" cy="713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18" name="Ink 17">
                <a:extLst>
                  <a:ext uri="{FF2B5EF4-FFF2-40B4-BE49-F238E27FC236}">
                    <a16:creationId xmlns:a16="http://schemas.microsoft.com/office/drawing/2014/main" id="{D70A1CE4-41F8-872F-C951-07E3F8225021}"/>
                  </a:ext>
                </a:extLst>
              </p14:cNvPr>
              <p14:cNvContentPartPr/>
              <p14:nvPr/>
            </p14:nvContentPartPr>
            <p14:xfrm>
              <a:off x="3155338" y="2724372"/>
              <a:ext cx="428400" cy="1416600"/>
            </p14:xfrm>
          </p:contentPart>
        </mc:Choice>
        <mc:Fallback xmlns="">
          <p:pic>
            <p:nvPicPr>
              <p:cNvPr id="18" name="Ink 17">
                <a:extLst>
                  <a:ext uri="{FF2B5EF4-FFF2-40B4-BE49-F238E27FC236}">
                    <a16:creationId xmlns:a16="http://schemas.microsoft.com/office/drawing/2014/main" id="{D70A1CE4-41F8-872F-C951-07E3F8225021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3137338" y="2706372"/>
                <a:ext cx="464040" cy="1452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20" name="Ink 19">
                <a:extLst>
                  <a:ext uri="{FF2B5EF4-FFF2-40B4-BE49-F238E27FC236}">
                    <a16:creationId xmlns:a16="http://schemas.microsoft.com/office/drawing/2014/main" id="{66F1F32A-FF12-12A9-8887-281C9323B389}"/>
                  </a:ext>
                </a:extLst>
              </p14:cNvPr>
              <p14:cNvContentPartPr/>
              <p14:nvPr/>
            </p14:nvContentPartPr>
            <p14:xfrm>
              <a:off x="3168298" y="1744092"/>
              <a:ext cx="2460240" cy="969840"/>
            </p14:xfrm>
          </p:contentPart>
        </mc:Choice>
        <mc:Fallback xmlns="">
          <p:pic>
            <p:nvPicPr>
              <p:cNvPr id="20" name="Ink 19">
                <a:extLst>
                  <a:ext uri="{FF2B5EF4-FFF2-40B4-BE49-F238E27FC236}">
                    <a16:creationId xmlns:a16="http://schemas.microsoft.com/office/drawing/2014/main" id="{66F1F32A-FF12-12A9-8887-281C9323B389}"/>
                  </a:ext>
                </a:extLst>
              </p:cNvPr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3150658" y="1726092"/>
                <a:ext cx="2495880" cy="1005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21" name="Ink 20">
                <a:extLst>
                  <a:ext uri="{FF2B5EF4-FFF2-40B4-BE49-F238E27FC236}">
                    <a16:creationId xmlns:a16="http://schemas.microsoft.com/office/drawing/2014/main" id="{FFA1F461-D06C-C98D-D7F6-D5493ABF5CF0}"/>
                  </a:ext>
                </a:extLst>
              </p14:cNvPr>
              <p14:cNvContentPartPr/>
              <p14:nvPr/>
            </p14:nvContentPartPr>
            <p14:xfrm>
              <a:off x="5645098" y="1308132"/>
              <a:ext cx="486720" cy="434520"/>
            </p14:xfrm>
          </p:contentPart>
        </mc:Choice>
        <mc:Fallback xmlns="">
          <p:pic>
            <p:nvPicPr>
              <p:cNvPr id="21" name="Ink 20">
                <a:extLst>
                  <a:ext uri="{FF2B5EF4-FFF2-40B4-BE49-F238E27FC236}">
                    <a16:creationId xmlns:a16="http://schemas.microsoft.com/office/drawing/2014/main" id="{FFA1F461-D06C-C98D-D7F6-D5493ABF5CF0}"/>
                  </a:ext>
                </a:extLst>
              </p:cNvPr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5627098" y="1290132"/>
                <a:ext cx="522360" cy="470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">
            <p14:nvContentPartPr>
              <p14:cNvPr id="22" name="Ink 21">
                <a:extLst>
                  <a:ext uri="{FF2B5EF4-FFF2-40B4-BE49-F238E27FC236}">
                    <a16:creationId xmlns:a16="http://schemas.microsoft.com/office/drawing/2014/main" id="{62CE4056-D180-FA21-7E94-E882A122D58D}"/>
                  </a:ext>
                </a:extLst>
              </p14:cNvPr>
              <p14:cNvContentPartPr/>
              <p14:nvPr/>
            </p14:nvContentPartPr>
            <p14:xfrm>
              <a:off x="5214538" y="373572"/>
              <a:ext cx="896400" cy="942120"/>
            </p14:xfrm>
          </p:contentPart>
        </mc:Choice>
        <mc:Fallback xmlns="">
          <p:pic>
            <p:nvPicPr>
              <p:cNvPr id="22" name="Ink 21">
                <a:extLst>
                  <a:ext uri="{FF2B5EF4-FFF2-40B4-BE49-F238E27FC236}">
                    <a16:creationId xmlns:a16="http://schemas.microsoft.com/office/drawing/2014/main" id="{62CE4056-D180-FA21-7E94-E882A122D58D}"/>
                  </a:ext>
                </a:extLst>
              </p:cNvPr>
              <p:cNvPicPr/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5196538" y="355932"/>
                <a:ext cx="932040" cy="9777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48294098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map of a city&#10;&#10;Description automatically generated">
            <a:extLst>
              <a:ext uri="{FF2B5EF4-FFF2-40B4-BE49-F238E27FC236}">
                <a16:creationId xmlns:a16="http://schemas.microsoft.com/office/drawing/2014/main" id="{4E4E7F5E-6696-6002-4105-90648366DE3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55839" y="332999"/>
            <a:ext cx="9280322" cy="6192002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EE4AC9CB-933A-9587-C7FD-E106534455D4}"/>
                  </a:ext>
                </a:extLst>
              </p14:cNvPr>
              <p14:cNvContentPartPr/>
              <p14:nvPr/>
            </p14:nvContentPartPr>
            <p14:xfrm>
              <a:off x="3758338" y="4803012"/>
              <a:ext cx="1705680" cy="1715400"/>
            </p14:xfrm>
          </p:contentPart>
        </mc:Choice>
        <mc:Fallback xmlns=""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EE4AC9CB-933A-9587-C7FD-E106534455D4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740698" y="4785012"/>
                <a:ext cx="1741320" cy="1751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24E22267-052D-891D-9A5E-DC2E220EF3DE}"/>
                  </a:ext>
                </a:extLst>
              </p14:cNvPr>
              <p14:cNvContentPartPr/>
              <p14:nvPr/>
            </p14:nvContentPartPr>
            <p14:xfrm>
              <a:off x="3520378" y="4608972"/>
              <a:ext cx="270000" cy="18720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24E22267-052D-891D-9A5E-DC2E220EF3DE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3502738" y="4591332"/>
                <a:ext cx="305640" cy="222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2F5A2FA6-B804-2077-AFAB-2CB975CC130C}"/>
                  </a:ext>
                </a:extLst>
              </p14:cNvPr>
              <p14:cNvContentPartPr/>
              <p14:nvPr/>
            </p14:nvContentPartPr>
            <p14:xfrm>
              <a:off x="3568618" y="4457052"/>
              <a:ext cx="2713320" cy="713880"/>
            </p14:xfrm>
          </p:contentPart>
        </mc:Choice>
        <mc:Fallback xmlns=""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2F5A2FA6-B804-2077-AFAB-2CB975CC130C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3550978" y="4439052"/>
                <a:ext cx="2748960" cy="749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34243DF2-D9B4-5CFA-E0CB-BD3AB4B5FF21}"/>
                  </a:ext>
                </a:extLst>
              </p14:cNvPr>
              <p14:cNvContentPartPr/>
              <p14:nvPr/>
            </p14:nvContentPartPr>
            <p14:xfrm>
              <a:off x="6319378" y="4207932"/>
              <a:ext cx="1308600" cy="1103400"/>
            </p14:xfrm>
          </p:contentPart>
        </mc:Choice>
        <mc:Fallback xmlns=""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34243DF2-D9B4-5CFA-E0CB-BD3AB4B5FF21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6301738" y="4189932"/>
                <a:ext cx="1344240" cy="1139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49E89376-33DA-8F60-C3E5-F18E3F470DFF}"/>
                  </a:ext>
                </a:extLst>
              </p14:cNvPr>
              <p14:cNvContentPartPr/>
              <p14:nvPr/>
            </p14:nvContentPartPr>
            <p14:xfrm>
              <a:off x="8905618" y="1078092"/>
              <a:ext cx="546120" cy="1624320"/>
            </p14:xfrm>
          </p:contentPart>
        </mc:Choice>
        <mc:Fallback xmlns=""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49E89376-33DA-8F60-C3E5-F18E3F470DFF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8887978" y="1060452"/>
                <a:ext cx="581760" cy="1659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7344FB26-28BF-4F0F-13B6-88DA5F99258A}"/>
                  </a:ext>
                </a:extLst>
              </p14:cNvPr>
              <p14:cNvContentPartPr/>
              <p14:nvPr/>
            </p14:nvContentPartPr>
            <p14:xfrm>
              <a:off x="8257258" y="2702052"/>
              <a:ext cx="648720" cy="493920"/>
            </p14:xfrm>
          </p:contentPart>
        </mc:Choice>
        <mc:Fallback xmlns=""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7344FB26-28BF-4F0F-13B6-88DA5F99258A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8239618" y="2684412"/>
                <a:ext cx="684360" cy="529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44E6CC75-BE88-1907-D5B5-3AD625F4E193}"/>
                  </a:ext>
                </a:extLst>
              </p14:cNvPr>
              <p14:cNvContentPartPr/>
              <p14:nvPr/>
            </p14:nvContentPartPr>
            <p14:xfrm>
              <a:off x="7955938" y="3195612"/>
              <a:ext cx="301680" cy="492840"/>
            </p14:xfrm>
          </p:contentPart>
        </mc:Choice>
        <mc:Fallback xmlns=""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44E6CC75-BE88-1907-D5B5-3AD625F4E193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7937938" y="3177972"/>
                <a:ext cx="337320" cy="528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7CED668C-5355-EFBF-F823-58D6814E53E0}"/>
                  </a:ext>
                </a:extLst>
              </p14:cNvPr>
              <p14:cNvContentPartPr/>
              <p14:nvPr/>
            </p14:nvContentPartPr>
            <p14:xfrm>
              <a:off x="7610338" y="3693492"/>
              <a:ext cx="345600" cy="498960"/>
            </p14:xfrm>
          </p:contentPart>
        </mc:Choice>
        <mc:Fallback xmlns=""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7CED668C-5355-EFBF-F823-58D6814E53E0}"/>
                  </a:ext>
                </a:extLst>
              </p:cNvPr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7592698" y="3675492"/>
                <a:ext cx="381240" cy="5346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36275547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35</TotalTime>
  <Words>0</Words>
  <Application>Microsoft Office PowerPoint</Application>
  <PresentationFormat>Widescreen</PresentationFormat>
  <Paragraphs>0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8" baseType="lpstr">
      <vt:lpstr>Aptos</vt:lpstr>
      <vt:lpstr>Aptos Display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Charlotte Seagrave</dc:creator>
  <cp:lastModifiedBy>Stanton Parish Clerk</cp:lastModifiedBy>
  <cp:revision>1</cp:revision>
  <dcterms:created xsi:type="dcterms:W3CDTF">2024-08-30T10:22:34Z</dcterms:created>
  <dcterms:modified xsi:type="dcterms:W3CDTF">2024-08-30T15:25:56Z</dcterms:modified>
</cp:coreProperties>
</file>